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18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96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14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193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206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210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21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17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95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20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21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203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207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99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198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216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208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94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201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204.xml"/>
  <Override ContentType="application/vnd.openxmlformats-officedocument.presentationml.slideLayout+xml" PartName="/ppt/slideLayouts/slideLayout212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200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9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215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09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20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192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211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67" r:id="rId4"/>
    <p:sldMasterId id="2147483868" r:id="rId5"/>
    <p:sldMasterId id="2147483869" r:id="rId6"/>
    <p:sldMasterId id="2147483870" r:id="rId7"/>
    <p:sldMasterId id="2147483871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</p:sldIdLst>
  <p:sldSz cy="5143500" cx="9144000"/>
  <p:notesSz cx="6858000" cy="9144000"/>
  <p:embeddedFontLst>
    <p:embeddedFont>
      <p:font typeface="Merriweather Light"/>
      <p:regular r:id="rId38"/>
      <p:bold r:id="rId39"/>
      <p:italic r:id="rId40"/>
      <p:boldItalic r:id="rId41"/>
    </p:embeddedFont>
    <p:embeddedFont>
      <p:font typeface="Montserrat"/>
      <p:regular r:id="rId42"/>
      <p:bold r:id="rId43"/>
      <p:italic r:id="rId44"/>
      <p:boldItalic r:id="rId45"/>
    </p:embeddedFont>
    <p:embeddedFont>
      <p:font typeface="Open Sans SemiBold"/>
      <p:regular r:id="rId46"/>
      <p:bold r:id="rId47"/>
      <p:italic r:id="rId48"/>
      <p:boldItalic r:id="rId49"/>
    </p:embeddedFont>
    <p:embeddedFont>
      <p:font typeface="Vidaloka"/>
      <p:regular r:id="rId50"/>
    </p:embeddedFont>
    <p:embeddedFont>
      <p:font typeface="Russo One"/>
      <p:regular r:id="rId51"/>
    </p:embeddedFont>
    <p:embeddedFont>
      <p:font typeface="Mako"/>
      <p:regular r:id="rId52"/>
    </p:embeddedFont>
    <p:embeddedFont>
      <p:font typeface="Crimson Text"/>
      <p:regular r:id="rId53"/>
      <p:bold r:id="rId54"/>
      <p:italic r:id="rId55"/>
      <p:boldItalic r:id="rId56"/>
    </p:embeddedFont>
    <p:embeddedFont>
      <p:font typeface="Open Sans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Light-italic.fntdata"/><Relationship Id="rId42" Type="http://schemas.openxmlformats.org/officeDocument/2006/relationships/font" Target="fonts/Montserrat-regular.fntdata"/><Relationship Id="rId41" Type="http://schemas.openxmlformats.org/officeDocument/2006/relationships/font" Target="fonts/MerriweatherLight-boldItalic.fntdata"/><Relationship Id="rId44" Type="http://schemas.openxmlformats.org/officeDocument/2006/relationships/font" Target="fonts/Montserrat-italic.fntdata"/><Relationship Id="rId43" Type="http://schemas.openxmlformats.org/officeDocument/2006/relationships/font" Target="fonts/Montserrat-bold.fntdata"/><Relationship Id="rId46" Type="http://schemas.openxmlformats.org/officeDocument/2006/relationships/font" Target="fonts/OpenSansSemiBold-regular.fntdata"/><Relationship Id="rId45" Type="http://schemas.openxmlformats.org/officeDocument/2006/relationships/font" Target="fonts/Montserrat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48" Type="http://schemas.openxmlformats.org/officeDocument/2006/relationships/font" Target="fonts/OpenSansSemiBold-italic.fntdata"/><Relationship Id="rId47" Type="http://schemas.openxmlformats.org/officeDocument/2006/relationships/font" Target="fonts/OpenSansSemiBold-bold.fntdata"/><Relationship Id="rId49" Type="http://schemas.openxmlformats.org/officeDocument/2006/relationships/font" Target="fonts/OpenSansSemiBold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slide" Target="slides/slide22.xml"/><Relationship Id="rId30" Type="http://schemas.openxmlformats.org/officeDocument/2006/relationships/slide" Target="slides/slide21.xml"/><Relationship Id="rId33" Type="http://schemas.openxmlformats.org/officeDocument/2006/relationships/slide" Target="slides/slide24.xml"/><Relationship Id="rId32" Type="http://schemas.openxmlformats.org/officeDocument/2006/relationships/slide" Target="slides/slide23.xml"/><Relationship Id="rId35" Type="http://schemas.openxmlformats.org/officeDocument/2006/relationships/slide" Target="slides/slide26.xml"/><Relationship Id="rId34" Type="http://schemas.openxmlformats.org/officeDocument/2006/relationships/slide" Target="slides/slide25.xml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font" Target="fonts/MerriweatherLight-bold.fntdata"/><Relationship Id="rId38" Type="http://schemas.openxmlformats.org/officeDocument/2006/relationships/font" Target="fonts/MerriweatherLight-regular.fntdata"/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60" Type="http://schemas.openxmlformats.org/officeDocument/2006/relationships/font" Target="fonts/OpenSans-boldItalic.fntdata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51" Type="http://schemas.openxmlformats.org/officeDocument/2006/relationships/font" Target="fonts/RussoOne-regular.fntdata"/><Relationship Id="rId50" Type="http://schemas.openxmlformats.org/officeDocument/2006/relationships/font" Target="fonts/Vidaloka-regular.fntdata"/><Relationship Id="rId53" Type="http://schemas.openxmlformats.org/officeDocument/2006/relationships/font" Target="fonts/CrimsonText-regular.fntdata"/><Relationship Id="rId52" Type="http://schemas.openxmlformats.org/officeDocument/2006/relationships/font" Target="fonts/Mako-regular.fntdata"/><Relationship Id="rId11" Type="http://schemas.openxmlformats.org/officeDocument/2006/relationships/slide" Target="slides/slide2.xml"/><Relationship Id="rId55" Type="http://schemas.openxmlformats.org/officeDocument/2006/relationships/font" Target="fonts/CrimsonText-italic.fntdata"/><Relationship Id="rId10" Type="http://schemas.openxmlformats.org/officeDocument/2006/relationships/slide" Target="slides/slide1.xml"/><Relationship Id="rId54" Type="http://schemas.openxmlformats.org/officeDocument/2006/relationships/font" Target="fonts/CrimsonText-bold.fntdata"/><Relationship Id="rId13" Type="http://schemas.openxmlformats.org/officeDocument/2006/relationships/slide" Target="slides/slide4.xml"/><Relationship Id="rId57" Type="http://schemas.openxmlformats.org/officeDocument/2006/relationships/font" Target="fonts/OpenSans-regular.fntdata"/><Relationship Id="rId12" Type="http://schemas.openxmlformats.org/officeDocument/2006/relationships/slide" Target="slides/slide3.xml"/><Relationship Id="rId56" Type="http://schemas.openxmlformats.org/officeDocument/2006/relationships/font" Target="fonts/CrimsonText-boldItalic.fntdata"/><Relationship Id="rId15" Type="http://schemas.openxmlformats.org/officeDocument/2006/relationships/slide" Target="slides/slide6.xml"/><Relationship Id="rId59" Type="http://schemas.openxmlformats.org/officeDocument/2006/relationships/font" Target="fonts/OpenSans-italic.fntdata"/><Relationship Id="rId14" Type="http://schemas.openxmlformats.org/officeDocument/2006/relationships/slide" Target="slides/slide5.xml"/><Relationship Id="rId58" Type="http://schemas.openxmlformats.org/officeDocument/2006/relationships/font" Target="fonts/OpenSans-bold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g38f1eed92c8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" name="Google Shape;1904;g38f1eed92c8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g398634d64c0_0_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" name="Google Shape;1970;g398634d64c0_0_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6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398634d64c0_0_1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" name="Google Shape;1978;g398634d64c0_0_1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g398634d64c0_0_18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5" name="Google Shape;1985;g398634d64c0_0_1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" name="Google Shape;1992;g398634d64c0_0_2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3" name="Google Shape;1993;g398634d64c0_0_2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g38f1eed92c8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9" name="Google Shape;1999;g38f1eed92c8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38f1eed92c8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38f1eed92c8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9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g38f1eed92c8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1" name="Google Shape;2011;g38f1eed92c8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5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g38f1eed92c8_0_5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7" name="Google Shape;2017;g38f1eed92c8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" name="Google Shape;2022;g38f1eed92c8_0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" name="Google Shape;2023;g38f1eed92c8_0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g38f1eed92c8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9" name="Google Shape;2029;g38f1eed92c8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9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g38f1eed92c8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1" name="Google Shape;1911;g38f1eed92c8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g38f1eed92c8_0_29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5" name="Google Shape;2035;g38f1eed92c8_0_29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9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Google Shape;2040;g38f1eed92c8_0_2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1" name="Google Shape;2041;g38f1eed92c8_0_2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6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g38f1eed92c8_0_2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8" name="Google Shape;2048;g38f1eed92c8_0_2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4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g38f1eed92c8_0_2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6" name="Google Shape;2056;g38f1eed92c8_0_2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2" name="Shape 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" name="Google Shape;2063;g38f1eed92c8_0_2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4" name="Google Shape;2064;g38f1eed92c8_0_2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9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g38f1eed92c8_0_2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1" name="Google Shape;2071;g38f1eed92c8_0_2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6" name="Shape 2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" name="Google Shape;2077;g38f1eed92c8_0_1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8" name="Google Shape;2078;g38f1eed92c8_0_1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2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g38f1eed92c8_0_1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" name="Google Shape;2084;g38f1eed92c8_0_1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8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g38f1eed92c8_1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" name="Google Shape;2090;g38f1eed92c8_1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6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38f1eed92c8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38f1eed92c8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38f1eed92c8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38f1eed92c8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9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g38f1eed92c8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1" name="Google Shape;1931;g38f1eed92c8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g398634d64c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7" name="Google Shape;1937;g398634d64c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3" name="Shape 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" name="Google Shape;1944;g398634d64c0_0_4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5" name="Google Shape;1945;g398634d64c0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1" name="Shape 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g398634d64c0_0_4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" name="Google Shape;1953;g398634d64c0_0_4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9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g398634d64c0_0_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" name="Google Shape;1961;g398634d64c0_0_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03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5" name="Google Shape;845;p103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46" name="Google Shape;846;p103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7" name="Google Shape;847;p103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48" name="Google Shape;848;p103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9" name="Google Shape;849;p103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50" name="Google Shape;850;p103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51" name="Google Shape;851;p10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10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4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55" name="Google Shape;855;p104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6" name="Google Shape;856;p104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57" name="Google Shape;857;p104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8" name="Google Shape;858;p104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59" name="Google Shape;859;p104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0" name="Google Shape;860;p104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61" name="Google Shape;861;p104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2" name="Google Shape;862;p104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63" name="Google Shape;863;p10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4" name="Google Shape;864;p10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6" name="Google Shape;866;p10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7" name="Google Shape;867;p10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8" name="Google Shape;868;p10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9" name="Google Shape;869;p10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0" name="Google Shape;870;p10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1" name="Google Shape;871;p10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2" name="Google Shape;872;p105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73" name="Google Shape;873;p105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4" name="Google Shape;874;p105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75" name="Google Shape;875;p105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105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877" name="Google Shape;877;p105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78" name="Google Shape;878;p105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06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81" name="Google Shape;881;p106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2" name="Google Shape;882;p106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83" name="Google Shape;883;p106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" name="Google Shape;884;p106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85" name="Google Shape;885;p106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86" name="Google Shape;886;p10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7" name="Google Shape;887;p10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107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0" name="Google Shape;890;p107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1" name="Google Shape;891;p107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2" name="Google Shape;892;p107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3" name="Google Shape;893;p107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4" name="Google Shape;894;p107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95" name="Google Shape;895;p10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6" name="Google Shape;896;p10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7" name="Google Shape;897;p10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8" name="Google Shape;898;p10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9" name="Google Shape;899;p10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0" name="Google Shape;900;p107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901" name="Google Shape;901;p107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902" name="Google Shape;902;p107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08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5" name="Google Shape;905;p108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06" name="Google Shape;906;p10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7" name="Google Shape;907;p10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09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910" name="Google Shape;910;p109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911" name="Google Shape;911;p10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2" name="Google Shape;912;p10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10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5" name="Google Shape;915;p110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916" name="Google Shape;916;p1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7" name="Google Shape;917;p1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8" name="Google Shape;918;p110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0" name="Google Shape;920;p1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1" name="Google Shape;921;p1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2" name="Google Shape;922;p1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3" name="Google Shape;923;p1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4" name="Google Shape;924;p11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5" name="Google Shape;925;p11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6" name="Google Shape;926;p11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927" name="Google Shape;927;p111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928" name="Google Shape;928;p111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12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31" name="Google Shape;931;p112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2" name="Google Shape;932;p112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33" name="Google Shape;933;p112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4" name="Google Shape;934;p112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935" name="Google Shape;935;p11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6" name="Google Shape;936;p11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13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939" name="Google Shape;939;p113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40" name="Google Shape;940;p113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1" name="Google Shape;941;p113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42" name="Google Shape;942;p113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" name="Google Shape;943;p113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44" name="Google Shape;944;p113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45" name="Google Shape;945;p1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6" name="Google Shape;946;p1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7" name="Google Shape;947;p11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8" name="Google Shape;948;p11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14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51" name="Google Shape;951;p114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2" name="Google Shape;952;p114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53" name="Google Shape;953;p1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4" name="Google Shape;954;p114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5" name="Google Shape;955;p1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6" name="Google Shape;956;p114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8" name="Google Shape;958;p1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9" name="Google Shape;959;p1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1" name="Google Shape;961;p1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2" name="Google Shape;962;p1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3" name="Google Shape;963;p11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4" name="Google Shape;964;p116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6" name="Google Shape;966;p1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7" name="Google Shape;967;p1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8" name="Google Shape;968;p117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0" name="Google Shape;970;p1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1" name="Google Shape;971;p1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2" name="Google Shape;972;p11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3" name="Google Shape;973;p11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4" name="Google Shape;974;p11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5" name="Google Shape;975;p11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20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81" name="Google Shape;981;p120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982" name="Google Shape;982;p1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3" name="Google Shape;983;p120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4" name="Google Shape;984;p1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5" name="Google Shape;985;p120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21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8" name="Google Shape;988;p121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989" name="Google Shape;989;p121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90" name="Google Shape;990;p1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1" name="Google Shape;991;p1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2" name="Google Shape;992;p121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3" name="Google Shape;993;p121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122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96" name="Google Shape;996;p122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997" name="Google Shape;997;p1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8" name="Google Shape;998;p1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9" name="Google Shape;999;p122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123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2" name="Google Shape;1002;p123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3" name="Google Shape;1003;p123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4" name="Google Shape;1004;p123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5" name="Google Shape;1005;p123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06" name="Google Shape;1006;p1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7" name="Google Shape;1007;p1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8" name="Google Shape;1008;p123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56" name="Google Shape;56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Google Shape;57;p14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14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12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11" name="Google Shape;1011;p1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2" name="Google Shape;1012;p1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125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15" name="Google Shape;1015;p125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25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17" name="Google Shape;1017;p1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1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26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021" name="Google Shape;1021;p1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2" name="Google Shape;1022;p1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3" name="Google Shape;1023;p126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4" name="Google Shape;1024;p126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127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7" name="Google Shape;1027;p12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28" name="Google Shape;1028;p1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9" name="Google Shape;1029;p1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0" name="Google Shape;1030;p127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128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1033" name="Google Shape;1033;p1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4" name="Google Shape;1034;p1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5" name="Google Shape;1035;p128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129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38" name="Google Shape;1038;p129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039" name="Google Shape;1039;p1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0" name="Google Shape;1040;p1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1" name="Google Shape;1041;p1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2" name="Google Shape;1042;p1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31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6" name="Google Shape;1046;p131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47" name="Google Shape;1047;p131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8" name="Google Shape;1048;p131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49" name="Google Shape;1049;p131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" name="Google Shape;1050;p131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51" name="Google Shape;1051;p131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2" name="Google Shape;1052;p131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53" name="Google Shape;1053;p131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4" name="Google Shape;1054;p131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5" name="Google Shape;1055;p131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6" name="Google Shape;1056;p131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7" name="Google Shape;1057;p131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058" name="Google Shape;1058;p1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9" name="Google Shape;1059;p1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132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2" name="Google Shape;1062;p132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63" name="Google Shape;1063;p132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4" name="Google Shape;1064;p132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5" name="Google Shape;1065;p132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66" name="Google Shape;1066;p132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7" name="Google Shape;1067;p132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8" name="Google Shape;1068;p132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69" name="Google Shape;1069;p132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0" name="Google Shape;1070;p132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1" name="Google Shape;1071;p132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2" name="Google Shape;1072;p132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3" name="Google Shape;1073;p132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4" name="Google Shape;1074;p132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5" name="Google Shape;1075;p132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6" name="Google Shape;1076;p132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7" name="Google Shape;1077;p132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8" name="Google Shape;1078;p132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9" name="Google Shape;1079;p132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80" name="Google Shape;1080;p1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1" name="Google Shape;1081;p1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2" name="Google Shape;1082;p13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3" name="Google Shape;1083;p13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33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086" name="Google Shape;1086;p133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87" name="Google Shape;1087;p1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1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15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4" name="Google Shape;64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15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15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34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091" name="Google Shape;1091;p134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92" name="Google Shape;1092;p1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1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1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5" name="Google Shape;1095;p1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35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98" name="Google Shape;1098;p135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99" name="Google Shape;1099;p1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0" name="Google Shape;1100;p1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1" name="Google Shape;1101;p13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2" name="Google Shape;1102;p13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136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105" name="Google Shape;1105;p136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106" name="Google Shape;1106;p1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1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137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110" name="Google Shape;1110;p137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111" name="Google Shape;1111;p1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2" name="Google Shape;1112;p1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3" name="Google Shape;1113;p1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4" name="Google Shape;1114;p1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5" name="Google Shape;1115;p1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6" name="Google Shape;1116;p1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38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9" name="Google Shape;1119;p138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20" name="Google Shape;1120;p138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21" name="Google Shape;1121;p138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2" name="Google Shape;1122;p138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3" name="Google Shape;1123;p138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4" name="Google Shape;1124;p138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1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127" name="Google Shape;1127;p1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8" name="Google Shape;1128;p1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9" name="Google Shape;1129;p139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1" name="Google Shape;1131;p1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2" name="Google Shape;1132;p1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3" name="Google Shape;1133;p1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4" name="Google Shape;1134;p1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5" name="Google Shape;1135;p1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6" name="Google Shape;1136;p1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7" name="Google Shape;1137;p14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141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40" name="Google Shape;1140;p141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1" name="Google Shape;1141;p141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2" name="Google Shape;1142;p141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3" name="Google Shape;1143;p141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4" name="Google Shape;1144;p141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5" name="Google Shape;1145;p141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6" name="Google Shape;1146;p141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7" name="Google Shape;1147;p141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48" name="Google Shape;1148;p1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9" name="Google Shape;1149;p1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1" name="Google Shape;1151;p1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2" name="Google Shape;1152;p1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3" name="Google Shape;1153;p1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4" name="Google Shape;1154;p1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5" name="Google Shape;1155;p142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43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8" name="Google Shape;1158;p143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159" name="Google Shape;1159;p1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0" name="Google Shape;1160;p1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1" name="Google Shape;1161;p1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14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71" name="Google Shape;7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6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44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5" name="Google Shape;1165;p144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66" name="Google Shape;1166;p144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67" name="Google Shape;1167;p1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8" name="Google Shape;1168;p1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9" name="Google Shape;1169;p144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45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72" name="Google Shape;1172;p145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73" name="Google Shape;1173;p145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74" name="Google Shape;1174;p1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5" name="Google Shape;1175;p1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6" name="Google Shape;1176;p14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7" name="Google Shape;1177;p1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8" name="Google Shape;1178;p14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9" name="Google Shape;1179;p14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146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82" name="Google Shape;1182;p146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83" name="Google Shape;1183;p1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1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5" name="Google Shape;1185;p146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147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88" name="Google Shape;1188;p147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89" name="Google Shape;1189;p1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0" name="Google Shape;1190;p1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1" name="Google Shape;1191;p14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2" name="Google Shape;1192;p14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3" name="Google Shape;1193;p14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4" name="Google Shape;1194;p14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48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7" name="Google Shape;1197;p148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8" name="Google Shape;1198;p148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9" name="Google Shape;1199;p148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0" name="Google Shape;1200;p148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1" name="Google Shape;1201;p148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2" name="Google Shape;1202;p148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03" name="Google Shape;1203;p1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4" name="Google Shape;1204;p1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149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7" name="Google Shape;1207;p149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8" name="Google Shape;1208;p149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9" name="Google Shape;1209;p149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0" name="Google Shape;1210;p149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1" name="Google Shape;1211;p149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2" name="Google Shape;1212;p149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213" name="Google Shape;1213;p149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4" name="Google Shape;1214;p149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5" name="Google Shape;1215;p149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6" name="Google Shape;1216;p149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7" name="Google Shape;1217;p149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8" name="Google Shape;1218;p149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19" name="Google Shape;1219;p1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0" name="Google Shape;1220;p1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1" name="Google Shape;1221;p14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2" name="Google Shape;1222;p14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150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5" name="Google Shape;1225;p150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6" name="Google Shape;1226;p150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7" name="Google Shape;1227;p150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150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9" name="Google Shape;1229;p150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150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1" name="Google Shape;1231;p150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2" name="Google Shape;1232;p150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3" name="Google Shape;1233;p150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4" name="Google Shape;1234;p150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5" name="Google Shape;1235;p150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6" name="Google Shape;1236;p150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37" name="Google Shape;1237;p1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8" name="Google Shape;1238;p1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151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1" name="Google Shape;1241;p151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2" name="Google Shape;1242;p151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3" name="Google Shape;1243;p151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4" name="Google Shape;1244;p151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5" name="Google Shape;1245;p151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6" name="Google Shape;1246;p151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7" name="Google Shape;1247;p151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8" name="Google Shape;1248;p151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9" name="Google Shape;1249;p151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0" name="Google Shape;1250;p15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51" name="Google Shape;1251;p1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2" name="Google Shape;1252;p1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3" name="Google Shape;1253;p15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4" name="Google Shape;1254;p15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152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257" name="Google Shape;1257;p1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8" name="Google Shape;1258;p1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9" name="Google Shape;1259;p15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0" name="Google Shape;1260;p15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1" name="Google Shape;1261;p15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15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153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5" name="Google Shape;1265;p153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6" name="Google Shape;1266;p153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7" name="Google Shape;1267;p153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8" name="Google Shape;1268;p153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9" name="Google Shape;1269;p153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0" name="Google Shape;1270;p153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1" name="Google Shape;1271;p153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2" name="Google Shape;1272;p153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73" name="Google Shape;1273;p1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4" name="Google Shape;1274;p1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0" name="Google Shape;80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7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154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7" name="Google Shape;1277;p154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8" name="Google Shape;1278;p154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9" name="Google Shape;1279;p154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0" name="Google Shape;1280;p154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81" name="Google Shape;1281;p154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2" name="Google Shape;1282;p154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83" name="Google Shape;1283;p1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4" name="Google Shape;1284;p1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5" name="Google Shape;1285;p154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7" name="Google Shape;1287;p1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8" name="Google Shape;1288;p1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9" name="Google Shape;1289;p15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0" name="Google Shape;1290;p15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1" name="Google Shape;1291;p15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2" name="Google Shape;1292;p15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3" name="Google Shape;1293;p155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4" name="Google Shape;1294;p155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95" name="Google Shape;1295;p155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6" name="Google Shape;1296;p155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97" name="Google Shape;1297;p155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8" name="Google Shape;1298;p155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99" name="Google Shape;1299;p155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0" name="Google Shape;1300;p155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301" name="Google Shape;1301;p155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155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3" name="Google Shape;1303;p155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4" name="Google Shape;1304;p155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5" name="Google Shape;1305;p155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56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08" name="Google Shape;1308;p156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09" name="Google Shape;1309;p156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0" name="Google Shape;1310;p156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11" name="Google Shape;1311;p156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2" name="Google Shape;1312;p156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13" name="Google Shape;1313;p156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14" name="Google Shape;1314;p1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5" name="Google Shape;1315;p1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157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8" name="Google Shape;1318;p157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9" name="Google Shape;1319;p157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20" name="Google Shape;1320;p157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1" name="Google Shape;1321;p157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22" name="Google Shape;1322;p157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3" name="Google Shape;1323;p157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24" name="Google Shape;1324;p157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5" name="Google Shape;1325;p157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26" name="Google Shape;1326;p1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7" name="Google Shape;1327;p1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9" name="Google Shape;1329;p1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1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1" name="Google Shape;1331;p1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2" name="Google Shape;1332;p1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3" name="Google Shape;1333;p1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4" name="Google Shape;1334;p1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5" name="Google Shape;1335;p158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36" name="Google Shape;1336;p158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7" name="Google Shape;1337;p158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38" name="Google Shape;1338;p158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9" name="Google Shape;1339;p15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340" name="Google Shape;1340;p158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41" name="Google Shape;1341;p158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159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44" name="Google Shape;1344;p159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5" name="Google Shape;1345;p159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46" name="Google Shape;1346;p159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7" name="Google Shape;1347;p159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48" name="Google Shape;1348;p159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49" name="Google Shape;1349;p1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0" name="Google Shape;1350;p1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160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3" name="Google Shape;1353;p160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" name="Google Shape;1354;p160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5" name="Google Shape;1355;p160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6" name="Google Shape;1356;p160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7" name="Google Shape;1357;p160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58" name="Google Shape;1358;p1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9" name="Google Shape;1359;p1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1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1" name="Google Shape;1361;p1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2" name="Google Shape;1362;p16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3" name="Google Shape;1363;p160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64" name="Google Shape;1364;p160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65" name="Google Shape;1365;p160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161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8" name="Google Shape;1368;p161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69" name="Google Shape;1369;p1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0" name="Google Shape;1370;p1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162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373" name="Google Shape;1373;p162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1374" name="Google Shape;1374;p1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1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163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8" name="Google Shape;1378;p163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79" name="Google Shape;1379;p1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0" name="Google Shape;1380;p1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1" name="Google Shape;1381;p16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85" name="Google Shape;8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3" name="Google Shape;1383;p1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4" name="Google Shape;1384;p1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5" name="Google Shape;1385;p16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6" name="Google Shape;1386;p16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7" name="Google Shape;1387;p16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8" name="Google Shape;1388;p16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9" name="Google Shape;1389;p16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390" name="Google Shape;1390;p164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391" name="Google Shape;1391;p164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165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94" name="Google Shape;1394;p165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5" name="Google Shape;1395;p165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96" name="Google Shape;1396;p165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7" name="Google Shape;1397;p165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98" name="Google Shape;1398;p1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9" name="Google Shape;1399;p1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166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402" name="Google Shape;1402;p166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03" name="Google Shape;1403;p166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4" name="Google Shape;1404;p166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05" name="Google Shape;1405;p166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6" name="Google Shape;1406;p166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07" name="Google Shape;1407;p166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08" name="Google Shape;1408;p16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9" name="Google Shape;1409;p16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0" name="Google Shape;1410;p16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1" name="Google Shape;1411;p16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167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14" name="Google Shape;1414;p167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5" name="Google Shape;1415;p167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6" name="Google Shape;1416;p1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167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8" name="Google Shape;1418;p1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9" name="Google Shape;1419;p167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1" name="Google Shape;1421;p1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2" name="Google Shape;1422;p1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4" name="Google Shape;1424;p1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5" name="Google Shape;1425;p1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6" name="Google Shape;1426;p169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7" name="Google Shape;1427;p169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9" name="Google Shape;1429;p1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0" name="Google Shape;1430;p1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1" name="Google Shape;1431;p170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3" name="Google Shape;1433;p1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4" name="Google Shape;1434;p1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5" name="Google Shape;1435;p17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6" name="Google Shape;1436;p17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7" name="Google Shape;1437;p17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8" name="Google Shape;1438;p17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173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44" name="Google Shape;1444;p173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445" name="Google Shape;1445;p1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6" name="Google Shape;1446;p173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7" name="Google Shape;1447;p1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8" name="Google Shape;1448;p173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174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51" name="Google Shape;1451;p174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452" name="Google Shape;1452;p174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53" name="Google Shape;1453;p1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4" name="Google Shape;1454;p1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5" name="Google Shape;1455;p174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6" name="Google Shape;1456;p174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91" name="Google Shape;91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175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59" name="Google Shape;1459;p175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1460" name="Google Shape;1460;p1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1" name="Google Shape;1461;p1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2" name="Google Shape;1462;p175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63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p176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65" name="Google Shape;1465;p176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66" name="Google Shape;1466;p176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7" name="Google Shape;1467;p176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68" name="Google Shape;1468;p176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69" name="Google Shape;1469;p1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0" name="Google Shape;1470;p1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1" name="Google Shape;1471;p176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17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474" name="Google Shape;1474;p17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5" name="Google Shape;1475;p17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476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178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78" name="Google Shape;1478;p178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479" name="Google Shape;1479;p178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480" name="Google Shape;1480;p1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1" name="Google Shape;1481;p1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179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484" name="Google Shape;1484;p1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5" name="Google Shape;1485;p1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6" name="Google Shape;1486;p179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7" name="Google Shape;1487;p179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180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90" name="Google Shape;1490;p180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491" name="Google Shape;1491;p1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2" name="Google Shape;1492;p1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3" name="Google Shape;1493;p180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181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1496" name="Google Shape;1496;p1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7" name="Google Shape;1497;p1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8" name="Google Shape;1498;p181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182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01" name="Google Shape;1501;p182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502" name="Google Shape;1502;p1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3" name="Google Shape;1503;p1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4" name="Google Shape;1504;p18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5" name="Google Shape;1505;p18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507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184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09" name="Google Shape;1509;p184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10" name="Google Shape;1510;p184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1" name="Google Shape;1511;p184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12" name="Google Shape;1512;p184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3" name="Google Shape;1513;p184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14" name="Google Shape;1514;p184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5" name="Google Shape;1515;p184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516" name="Google Shape;1516;p184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7" name="Google Shape;1517;p184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8" name="Google Shape;1518;p184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9" name="Google Shape;1519;p184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0" name="Google Shape;1520;p184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521" name="Google Shape;1521;p1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2" name="Google Shape;1522;p1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95" name="Google Shape;95;p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20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20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185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5" name="Google Shape;1525;p185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526" name="Google Shape;1526;p185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7" name="Google Shape;1527;p185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8" name="Google Shape;1528;p185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529" name="Google Shape;1529;p185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0" name="Google Shape;1530;p185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1" name="Google Shape;1531;p185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532" name="Google Shape;1532;p185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3" name="Google Shape;1533;p185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4" name="Google Shape;1534;p185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535" name="Google Shape;1535;p185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6" name="Google Shape;1536;p185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7" name="Google Shape;1537;p185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538" name="Google Shape;1538;p185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9" name="Google Shape;1539;p185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40" name="Google Shape;1540;p185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541" name="Google Shape;1541;p185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2" name="Google Shape;1542;p185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43" name="Google Shape;1543;p18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4" name="Google Shape;1544;p18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5" name="Google Shape;1545;p18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6" name="Google Shape;1546;p18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p186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549" name="Google Shape;1549;p186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50" name="Google Shape;1550;p18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1" name="Google Shape;1551;p18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187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554" name="Google Shape;1554;p187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55" name="Google Shape;1555;p18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6" name="Google Shape;1556;p18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7" name="Google Shape;1557;p18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8" name="Google Shape;1558;p18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559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188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561" name="Google Shape;1561;p188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62" name="Google Shape;1562;p18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3" name="Google Shape;1563;p18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4" name="Google Shape;1564;p18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5" name="Google Shape;1565;p18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566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189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568" name="Google Shape;1568;p189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569" name="Google Shape;1569;p18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0" name="Google Shape;1570;p18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190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573" name="Google Shape;1573;p190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574" name="Google Shape;1574;p19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5" name="Google Shape;1575;p19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6" name="Google Shape;1576;p19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7" name="Google Shape;1577;p19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8" name="Google Shape;1578;p19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9" name="Google Shape;1579;p19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580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p191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82" name="Google Shape;1582;p191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583" name="Google Shape;1583;p191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584" name="Google Shape;1584;p191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5" name="Google Shape;1585;p191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6" name="Google Shape;1586;p191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7" name="Google Shape;1587;p191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19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90" name="Google Shape;1590;p19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1" name="Google Shape;1591;p19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2" name="Google Shape;1592;p192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4" name="Google Shape;1594;p19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5" name="Google Shape;1595;p19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6" name="Google Shape;1596;p19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7" name="Google Shape;1597;p19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8" name="Google Shape;1598;p19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9" name="Google Shape;1599;p19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0" name="Google Shape;1600;p19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60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194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3" name="Google Shape;1603;p194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604" name="Google Shape;1604;p194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5" name="Google Shape;1605;p194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606" name="Google Shape;1606;p194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7" name="Google Shape;1607;p194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608" name="Google Shape;1608;p194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9" name="Google Shape;1609;p194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610" name="Google Shape;1610;p194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11" name="Google Shape;1611;p19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2" name="Google Shape;1612;p19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2" name="Google Shape;102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21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14" name="Google Shape;1614;p19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5" name="Google Shape;1615;p19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6" name="Google Shape;1616;p19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7" name="Google Shape;1617;p19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8" name="Google Shape;1618;p195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196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21" name="Google Shape;1621;p196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622" name="Google Shape;1622;p19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3" name="Google Shape;1623;p19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4" name="Google Shape;1624;p19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5" name="Google Shape;1625;p19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p197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28" name="Google Shape;1628;p197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629" name="Google Shape;1629;p197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30" name="Google Shape;1630;p19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1" name="Google Shape;1631;p19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2" name="Google Shape;1632;p197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633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198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35" name="Google Shape;1635;p198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636" name="Google Shape;1636;p198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37" name="Google Shape;1637;p19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8" name="Google Shape;1638;p19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9" name="Google Shape;1639;p19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0" name="Google Shape;1640;p19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1" name="Google Shape;1641;p19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2" name="Google Shape;1642;p19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1643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199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45" name="Google Shape;1645;p199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646" name="Google Shape;1646;p19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7" name="Google Shape;1647;p19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8" name="Google Shape;1648;p199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200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51" name="Google Shape;1651;p200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652" name="Google Shape;1652;p20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3" name="Google Shape;1653;p20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4" name="Google Shape;1654;p20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5" name="Google Shape;1655;p20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6" name="Google Shape;1656;p20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57" name="Google Shape;1657;p20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Google Shape;1659;p201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60" name="Google Shape;1660;p201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1" name="Google Shape;1661;p201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62" name="Google Shape;1662;p201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3" name="Google Shape;1663;p201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64" name="Google Shape;1664;p201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5" name="Google Shape;1665;p201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666" name="Google Shape;1666;p20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7" name="Google Shape;1667;p20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1668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202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70" name="Google Shape;1670;p202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1" name="Google Shape;1671;p202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72" name="Google Shape;1672;p202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3" name="Google Shape;1673;p202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74" name="Google Shape;1674;p202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5" name="Google Shape;1675;p202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676" name="Google Shape;1676;p202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77" name="Google Shape;1677;p202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8" name="Google Shape;1678;p202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79" name="Google Shape;1679;p202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0" name="Google Shape;1680;p202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81" name="Google Shape;1681;p202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82" name="Google Shape;1682;p20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3" name="Google Shape;1683;p20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4" name="Google Shape;1684;p20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5" name="Google Shape;1685;p20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1686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20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88" name="Google Shape;1688;p20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9" name="Google Shape;1689;p20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90" name="Google Shape;1690;p20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1" name="Google Shape;1691;p20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92" name="Google Shape;1692;p20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3" name="Google Shape;1693;p203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94" name="Google Shape;1694;p203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5" name="Google Shape;1695;p203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96" name="Google Shape;1696;p203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7" name="Google Shape;1697;p203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698" name="Google Shape;1698;p203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9" name="Google Shape;1699;p203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700" name="Google Shape;1700;p20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1" name="Google Shape;1701;p20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204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04" name="Google Shape;1704;p204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5" name="Google Shape;1705;p204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06" name="Google Shape;1706;p204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7" name="Google Shape;1707;p204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08" name="Google Shape;1708;p204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9" name="Google Shape;1709;p204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10" name="Google Shape;1710;p204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1" name="Google Shape;1711;p204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12" name="Google Shape;1712;p204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3" name="Google Shape;1713;p20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714" name="Google Shape;1714;p20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5" name="Google Shape;1715;p20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6" name="Google Shape;1716;p20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7" name="Google Shape;1717;p20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107" name="Google Shape;107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22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205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720" name="Google Shape;1720;p20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1" name="Google Shape;1721;p20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2" name="Google Shape;1722;p20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3" name="Google Shape;1723;p20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4" name="Google Shape;1724;p20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5" name="Google Shape;1725;p20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p206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28" name="Google Shape;1728;p206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9" name="Google Shape;1729;p206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30" name="Google Shape;1730;p206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1" name="Google Shape;1731;p206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32" name="Google Shape;1732;p206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3" name="Google Shape;1733;p206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34" name="Google Shape;1734;p206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5" name="Google Shape;1735;p206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736" name="Google Shape;1736;p20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7" name="Google Shape;1737;p20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207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40" name="Google Shape;1740;p207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1" name="Google Shape;1741;p207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42" name="Google Shape;1742;p207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3" name="Google Shape;1743;p207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44" name="Google Shape;1744;p207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5" name="Google Shape;1745;p207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746" name="Google Shape;1746;p20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7" name="Google Shape;1747;p20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8" name="Google Shape;1748;p207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0" name="Google Shape;1750;p20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1" name="Google Shape;1751;p20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2" name="Google Shape;1752;p20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3" name="Google Shape;1753;p20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4" name="Google Shape;1754;p20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5" name="Google Shape;1755;p20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6" name="Google Shape;1756;p208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57" name="Google Shape;1757;p208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58" name="Google Shape;1758;p208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9" name="Google Shape;1759;p208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60" name="Google Shape;1760;p208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1" name="Google Shape;1761;p208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62" name="Google Shape;1762;p208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3" name="Google Shape;1763;p208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764" name="Google Shape;1764;p208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5" name="Google Shape;1765;p208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66" name="Google Shape;1766;p208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67" name="Google Shape;1767;p208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68" name="Google Shape;1768;p208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p209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71" name="Google Shape;1771;p209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72" name="Google Shape;1772;p209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73" name="Google Shape;1773;p209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74" name="Google Shape;1774;p209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75" name="Google Shape;1775;p209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776" name="Google Shape;1776;p209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777" name="Google Shape;1777;p20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8" name="Google Shape;1778;p20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Google Shape;1780;p210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81" name="Google Shape;1781;p210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2" name="Google Shape;1782;p210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83" name="Google Shape;1783;p210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4" name="Google Shape;1784;p210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85" name="Google Shape;1785;p210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6" name="Google Shape;1786;p210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87" name="Google Shape;1787;p210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8" name="Google Shape;1788;p210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789" name="Google Shape;1789;p2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0" name="Google Shape;1790;p2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179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92" name="Google Shape;1792;p2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3" name="Google Shape;1793;p2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4" name="Google Shape;1794;p2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5" name="Google Shape;1795;p2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6" name="Google Shape;1796;p21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97" name="Google Shape;1797;p21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8" name="Google Shape;1798;p211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799" name="Google Shape;1799;p211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0" name="Google Shape;1800;p211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01" name="Google Shape;1801;p211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2" name="Google Shape;1802;p21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803" name="Google Shape;1803;p211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04" name="Google Shape;1804;p211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1805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p212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807" name="Google Shape;1807;p212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8" name="Google Shape;1808;p212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809" name="Google Shape;1809;p212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0" name="Google Shape;1810;p212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811" name="Google Shape;1811;p212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12" name="Google Shape;1812;p21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3" name="Google Shape;1813;p21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213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16" name="Google Shape;1816;p213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7" name="Google Shape;1817;p213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18" name="Google Shape;1818;p213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9" name="Google Shape;1819;p213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20" name="Google Shape;1820;p213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21" name="Google Shape;1821;p2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2" name="Google Shape;1822;p2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3" name="Google Shape;1823;p21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4" name="Google Shape;1824;p21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5" name="Google Shape;1825;p21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26" name="Google Shape;1826;p213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827" name="Google Shape;1827;p213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828" name="Google Shape;1828;p213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1829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p214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31" name="Google Shape;1831;p214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32" name="Google Shape;1832;p2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3" name="Google Shape;1833;p2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23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13" name="Google Shape;113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2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2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Google Shape;1835;p215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836" name="Google Shape;1836;p215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1837" name="Google Shape;1837;p2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8" name="Google Shape;1838;p2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216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1" name="Google Shape;1841;p216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842" name="Google Shape;1842;p2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3" name="Google Shape;1843;p2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4" name="Google Shape;1844;p216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1845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46" name="Google Shape;1846;p2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7" name="Google Shape;1847;p2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8" name="Google Shape;1848;p2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9" name="Google Shape;1849;p2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0" name="Google Shape;1850;p21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1" name="Google Shape;1851;p21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2" name="Google Shape;1852;p217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853" name="Google Shape;1853;p217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54" name="Google Shape;1854;p217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855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218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57" name="Google Shape;1857;p218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8" name="Google Shape;1858;p218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59" name="Google Shape;1859;p218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0" name="Google Shape;1860;p218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861" name="Google Shape;1861;p2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2" name="Google Shape;1862;p2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1863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219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865" name="Google Shape;1865;p219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66" name="Google Shape;1866;p219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7" name="Google Shape;1867;p219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68" name="Google Shape;1868;p219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9" name="Google Shape;1869;p219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870" name="Google Shape;1870;p219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71" name="Google Shape;1871;p2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2" name="Google Shape;1872;p2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3" name="Google Shape;1873;p2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4" name="Google Shape;1874;p2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20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877" name="Google Shape;1877;p220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8" name="Google Shape;1878;p220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79" name="Google Shape;1879;p2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0" name="Google Shape;1880;p220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1" name="Google Shape;1881;p2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2" name="Google Shape;1882;p220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84" name="Google Shape;1884;p2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5" name="Google Shape;1885;p2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87" name="Google Shape;1887;p2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8" name="Google Shape;1888;p2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9" name="Google Shape;1889;p222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0" name="Google Shape;1890;p222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1891" name="Shape 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2" name="Google Shape;1892;p2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3" name="Google Shape;1893;p2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4" name="Google Shape;1894;p22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6" name="Google Shape;1896;p2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7" name="Google Shape;1897;p2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8" name="Google Shape;1898;p2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9" name="Google Shape;1899;p2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0" name="Google Shape;1900;p22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1" name="Google Shape;1901;p22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1" name="Google Shape;121;p25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5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3" name="Google Shape;123;p25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5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5" name="Google Shape;125;p25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7" name="Google Shape;127;p25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25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5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25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32" name="Google Shape;132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26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37" name="Google Shape;137;p26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" name="Google Shape;139;p26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0" name="Google Shape;140;p26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2" name="Google Shape;142;p26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3" name="Google Shape;143;p26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6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5" name="Google Shape;145;p26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6" name="Google Shape;146;p26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6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" name="Google Shape;148;p26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9" name="Google Shape;149;p26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1" name="Google Shape;151;p26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52" name="Google Shape;152;p26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6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4" name="Google Shape;154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2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60" name="Google Shape;160;p27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1" name="Google Shape;161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65" name="Google Shape;165;p28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6" name="Google Shape;166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72" name="Google Shape;172;p29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73" name="Google Shape;173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79" name="Google Shape;179;p30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80" name="Google Shape;180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84" name="Google Shape;184;p31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85" name="Google Shape;185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3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3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3" name="Google Shape;193;p32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94" name="Google Shape;194;p32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5" name="Google Shape;195;p32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2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2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32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01" name="Google Shape;201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33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5" name="Google Shape;205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3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4" name="Google Shape;214;p35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5" name="Google Shape;215;p35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5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7" name="Google Shape;217;p35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5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9" name="Google Shape;219;p35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5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1" name="Google Shape;221;p35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2" name="Google Shape;222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5" name="Google Shape;225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2" name="Google Shape;232;p37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233" name="Google Shape;233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9" name="Google Shape;239;p38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40" name="Google Shape;240;p38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1" name="Google Shape;241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38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6" name="Google Shape;246;p39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47" name="Google Shape;247;p39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8" name="Google Shape;248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3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" name="Google Shape;253;p3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6" name="Google Shape;256;p40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57" name="Google Shape;257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40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2" name="Google Shape;262;p41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63" name="Google Shape;263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" name="Google Shape;265;p4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" name="Google Shape;266;p4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4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4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2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1" name="Google Shape;271;p42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2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3" name="Google Shape;273;p42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42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5" name="Google Shape;275;p42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42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77" name="Google Shape;27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3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1" name="Google Shape;281;p43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3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3" name="Google Shape;283;p43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43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5" name="Google Shape;285;p43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3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87" name="Google Shape;287;p43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8" name="Google Shape;288;p43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43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0" name="Google Shape;290;p43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43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2" name="Google Shape;292;p43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93" name="Google Shape;293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4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4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9" name="Google Shape;299;p44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44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1" name="Google Shape;301;p44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44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3" name="Google Shape;303;p44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44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5" name="Google Shape;305;p44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7" name="Google Shape;307;p44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9" name="Google Shape;309;p44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11" name="Google Shape;311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5" name="Google Shape;315;p45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45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7" name="Google Shape;317;p45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9" name="Google Shape;319;p45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45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1" name="Google Shape;321;p45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45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3" name="Google Shape;323;p45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45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25" name="Google Shape;325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4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6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331" name="Google Shape;331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7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9" name="Google Shape;339;p47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47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1" name="Google Shape;341;p47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47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3" name="Google Shape;343;p47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47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5" name="Google Shape;345;p47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47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47" name="Google Shape;347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8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1" name="Google Shape;351;p48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48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3" name="Google Shape;353;p48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48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5" name="Google Shape;355;p48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48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57" name="Google Shape;35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48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1" name="Google Shape;361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4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4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4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49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8" name="Google Shape;368;p49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9" name="Google Shape;369;p49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49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71" name="Google Shape;371;p49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49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73" name="Google Shape;373;p49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49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75" name="Google Shape;375;p49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49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49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49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9" name="Google Shape;379;p49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0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2" name="Google Shape;382;p50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83" name="Google Shape;383;p50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4" name="Google Shape;384;p50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85" name="Google Shape;385;p50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6" name="Google Shape;386;p50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87" name="Google Shape;387;p50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88" name="Google Shape;388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1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2" name="Google Shape;392;p51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3" name="Google Shape;393;p51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4" name="Google Shape;394;p51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51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6" name="Google Shape;396;p51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51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8" name="Google Shape;398;p51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51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00" name="Google Shape;400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3" name="Google Shape;403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5" name="Google Shape;405;p5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5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7" name="Google Shape;407;p5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5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9" name="Google Shape;409;p52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10" name="Google Shape;410;p52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52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12" name="Google Shape;412;p52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52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14" name="Google Shape;414;p52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15" name="Google Shape;415;p52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3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18" name="Google Shape;418;p53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53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20" name="Google Shape;420;p53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53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22" name="Google Shape;422;p53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23" name="Google Shape;423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4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7" name="Google Shape;427;p54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54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9" name="Google Shape;429;p54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54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1" name="Google Shape;431;p54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2" name="Google Shape;432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7" name="Google Shape;437;p54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8" name="Google Shape;438;p54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9" name="Google Shape;439;p54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5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2" name="Google Shape;442;p55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43" name="Google Shape;443;p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6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47" name="Google Shape;447;p56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448" name="Google Shape;448;p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7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2" name="Google Shape;452;p57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53" name="Google Shape;453;p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57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7" name="Google Shape;457;p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2" name="Google Shape;462;p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5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64" name="Google Shape;464;p58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65" name="Google Shape;465;p58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9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68" name="Google Shape;468;p59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59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0" name="Google Shape;470;p59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59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72" name="Google Shape;472;p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0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76" name="Google Shape;476;p60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7" name="Google Shape;477;p60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8" name="Google Shape;478;p60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9" name="Google Shape;479;p60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60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81" name="Google Shape;481;p60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82" name="Google Shape;482;p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p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1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8" name="Google Shape;488;p61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61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90" name="Google Shape;490;p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61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2" name="Google Shape;492;p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3" name="Google Shape;493;p61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5" name="Google Shape;495;p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8" name="Google Shape;498;p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0" name="Google Shape;500;p63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63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3" name="Google Shape;503;p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64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7" name="Google Shape;507;p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8" name="Google Shape;508;p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" name="Google Shape;509;p6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6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1" name="Google Shape;511;p6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6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7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8" name="Google Shape;518;p67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519" name="Google Shape;519;p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67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67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8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5" name="Google Shape;525;p68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526" name="Google Shape;526;p68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27" name="Google Shape;527;p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68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68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69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3" name="Google Shape;533;p69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534" name="Google Shape;534;p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69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0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70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0" name="Google Shape;540;p70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70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2" name="Google Shape;542;p70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43" name="Google Shape;543;p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70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48" name="Google Shape;548;p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2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2" name="Google Shape;552;p72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53" name="Google Shape;553;p72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54" name="Google Shape;554;p7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5" name="Google Shape;555;p7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3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58" name="Google Shape;558;p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9" name="Google Shape;559;p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73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73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4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4" name="Google Shape;564;p7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65" name="Google Shape;565;p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74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5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570" name="Google Shape;570;p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75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6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5" name="Google Shape;575;p76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76" name="Google Shape;576;p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7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9" name="Google Shape;579;p7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78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83" name="Google Shape;583;p78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84" name="Google Shape;584;p78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78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86" name="Google Shape;586;p78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78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88" name="Google Shape;588;p78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78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90" name="Google Shape;590;p78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78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2" name="Google Shape;592;p78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3" name="Google Shape;593;p78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4" name="Google Shape;594;p78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595" name="Google Shape;595;p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79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9" name="Google Shape;599;p79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0" name="Google Shape;600;p79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79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2" name="Google Shape;602;p79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3" name="Google Shape;603;p79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4" name="Google Shape;604;p79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5" name="Google Shape;605;p79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6" name="Google Shape;606;p79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7" name="Google Shape;607;p79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8" name="Google Shape;608;p79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9" name="Google Shape;609;p79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79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1" name="Google Shape;611;p79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12" name="Google Shape;612;p79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3" name="Google Shape;613;p79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4" name="Google Shape;614;p79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15" name="Google Shape;615;p79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79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17" name="Google Shape;617;p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7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7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80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623" name="Google Shape;623;p80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24" name="Google Shape;624;p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5" name="Google Shape;625;p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81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628" name="Google Shape;628;p81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29" name="Google Shape;629;p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p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1" name="Google Shape;631;p8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2" name="Google Shape;632;p8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82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35" name="Google Shape;635;p82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36" name="Google Shape;636;p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8" name="Google Shape;638;p8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9" name="Google Shape;639;p8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83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642" name="Google Shape;642;p83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643" name="Google Shape;643;p8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8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84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647" name="Google Shape;647;p84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648" name="Google Shape;648;p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9" name="Google Shape;649;p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0" name="Google Shape;650;p8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1" name="Google Shape;651;p8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8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8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85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6" name="Google Shape;656;p85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657" name="Google Shape;657;p85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58" name="Google Shape;658;p85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85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85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1" name="Google Shape;661;p85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8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64" name="Google Shape;664;p8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5" name="Google Shape;665;p8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6" name="Google Shape;666;p86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8" name="Google Shape;668;p8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8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8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8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2" name="Google Shape;672;p8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3" name="Google Shape;673;p8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4" name="Google Shape;674;p8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88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7" name="Google Shape;677;p88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78" name="Google Shape;678;p88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9" name="Google Shape;679;p88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80" name="Google Shape;680;p88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88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82" name="Google Shape;682;p88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3" name="Google Shape;683;p88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84" name="Google Shape;684;p88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85" name="Google Shape;685;p8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6" name="Google Shape;686;p8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8" name="Google Shape;688;p8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9" name="Google Shape;689;p8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0" name="Google Shape;690;p8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8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2" name="Google Shape;692;p89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90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95" name="Google Shape;695;p90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96" name="Google Shape;696;p9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7" name="Google Shape;697;p9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8" name="Google Shape;698;p9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9" name="Google Shape;699;p9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91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2" name="Google Shape;702;p91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703" name="Google Shape;703;p91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04" name="Google Shape;704;p9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5" name="Google Shape;705;p9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6" name="Google Shape;706;p91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92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9" name="Google Shape;709;p92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710" name="Google Shape;710;p92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11" name="Google Shape;711;p9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9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9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9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5" name="Google Shape;715;p9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6" name="Google Shape;716;p9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93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9" name="Google Shape;719;p93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20" name="Google Shape;720;p9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p9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93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94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5" name="Google Shape;725;p94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26" name="Google Shape;726;p9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7" name="Google Shape;727;p9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9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9" name="Google Shape;729;p9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0" name="Google Shape;730;p9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1" name="Google Shape;731;p9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95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4" name="Google Shape;734;p95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95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6" name="Google Shape;736;p95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95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8" name="Google Shape;738;p95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9" name="Google Shape;739;p95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40" name="Google Shape;740;p9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1" name="Google Shape;741;p9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96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4" name="Google Shape;744;p96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5" name="Google Shape;745;p96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6" name="Google Shape;746;p96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7" name="Google Shape;747;p96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8" name="Google Shape;748;p96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96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50" name="Google Shape;750;p96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1" name="Google Shape;751;p96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96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3" name="Google Shape;753;p96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4" name="Google Shape;754;p96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5" name="Google Shape;755;p96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56" name="Google Shape;756;p9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7" name="Google Shape;757;p9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9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9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97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2" name="Google Shape;762;p97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97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4" name="Google Shape;764;p97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5" name="Google Shape;765;p97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6" name="Google Shape;766;p97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97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8" name="Google Shape;768;p97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97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0" name="Google Shape;770;p97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1" name="Google Shape;771;p97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2" name="Google Shape;772;p97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97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74" name="Google Shape;774;p9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9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98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8" name="Google Shape;778;p98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9" name="Google Shape;779;p98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0" name="Google Shape;780;p98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1" name="Google Shape;781;p98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2" name="Google Shape;782;p98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3" name="Google Shape;783;p98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4" name="Google Shape;784;p98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5" name="Google Shape;785;p98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6" name="Google Shape;786;p98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7" name="Google Shape;787;p9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88" name="Google Shape;788;p9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9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9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1" name="Google Shape;791;p9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99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794" name="Google Shape;794;p9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5" name="Google Shape;795;p9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9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7" name="Google Shape;797;p9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8" name="Google Shape;798;p9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9" name="Google Shape;799;p9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00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2" name="Google Shape;802;p100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00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4" name="Google Shape;804;p100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5" name="Google Shape;805;p100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6" name="Google Shape;806;p100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00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8" name="Google Shape;808;p100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00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10" name="Google Shape;810;p10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1" name="Google Shape;811;p10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01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4" name="Google Shape;814;p101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01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6" name="Google Shape;816;p101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" name="Google Shape;817;p101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8" name="Google Shape;818;p101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01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20" name="Google Shape;820;p10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1" name="Google Shape;821;p10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2" name="Google Shape;822;p10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4" name="Google Shape;824;p10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5" name="Google Shape;825;p10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6" name="Google Shape;826;p10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7" name="Google Shape;827;p10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8" name="Google Shape;828;p10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9" name="Google Shape;829;p10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0" name="Google Shape;830;p102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1" name="Google Shape;831;p102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2" name="Google Shape;832;p102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3" name="Google Shape;833;p102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4" name="Google Shape;834;p102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5" name="Google Shape;835;p102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6" name="Google Shape;836;p102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" name="Google Shape;837;p102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8" name="Google Shape;838;p102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9" name="Google Shape;839;p102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102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1" name="Google Shape;841;p102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2" name="Google Shape;842;p102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3.xml"/><Relationship Id="rId42" Type="http://schemas.openxmlformats.org/officeDocument/2006/relationships/slideLayout" Target="../slideLayouts/slideLayout105.xml"/><Relationship Id="rId41" Type="http://schemas.openxmlformats.org/officeDocument/2006/relationships/slideLayout" Target="../slideLayouts/slideLayout104.xml"/><Relationship Id="rId44" Type="http://schemas.openxmlformats.org/officeDocument/2006/relationships/slideLayout" Target="../slideLayouts/slideLayout107.xml"/><Relationship Id="rId43" Type="http://schemas.openxmlformats.org/officeDocument/2006/relationships/slideLayout" Target="../slideLayouts/slideLayout106.xml"/><Relationship Id="rId46" Type="http://schemas.openxmlformats.org/officeDocument/2006/relationships/slideLayout" Target="../slideLayouts/slideLayout109.xml"/><Relationship Id="rId45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64.xml"/><Relationship Id="rId2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48" Type="http://schemas.openxmlformats.org/officeDocument/2006/relationships/slideLayout" Target="../slideLayouts/slideLayout111.xml"/><Relationship Id="rId47" Type="http://schemas.openxmlformats.org/officeDocument/2006/relationships/slideLayout" Target="../slideLayouts/slideLayout110.xml"/><Relationship Id="rId49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68.xml"/><Relationship Id="rId6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0.xml"/><Relationship Id="rId8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3.xml"/><Relationship Id="rId33" Type="http://schemas.openxmlformats.org/officeDocument/2006/relationships/slideLayout" Target="../slideLayouts/slideLayout96.xml"/><Relationship Id="rId32" Type="http://schemas.openxmlformats.org/officeDocument/2006/relationships/slideLayout" Target="../slideLayouts/slideLayout95.xml"/><Relationship Id="rId35" Type="http://schemas.openxmlformats.org/officeDocument/2006/relationships/slideLayout" Target="../slideLayouts/slideLayout98.xml"/><Relationship Id="rId34" Type="http://schemas.openxmlformats.org/officeDocument/2006/relationships/slideLayout" Target="../slideLayouts/slideLayout97.xml"/><Relationship Id="rId37" Type="http://schemas.openxmlformats.org/officeDocument/2006/relationships/slideLayout" Target="../slideLayouts/slideLayout100.xml"/><Relationship Id="rId36" Type="http://schemas.openxmlformats.org/officeDocument/2006/relationships/slideLayout" Target="../slideLayouts/slideLayout99.xml"/><Relationship Id="rId39" Type="http://schemas.openxmlformats.org/officeDocument/2006/relationships/slideLayout" Target="../slideLayouts/slideLayout102.xml"/><Relationship Id="rId38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84.xml"/><Relationship Id="rId24" Type="http://schemas.openxmlformats.org/officeDocument/2006/relationships/slideLayout" Target="../slideLayouts/slideLayout87.xml"/><Relationship Id="rId23" Type="http://schemas.openxmlformats.org/officeDocument/2006/relationships/slideLayout" Target="../slideLayouts/slideLayout86.xml"/><Relationship Id="rId26" Type="http://schemas.openxmlformats.org/officeDocument/2006/relationships/slideLayout" Target="../slideLayouts/slideLayout89.xml"/><Relationship Id="rId25" Type="http://schemas.openxmlformats.org/officeDocument/2006/relationships/slideLayout" Target="../slideLayouts/slideLayout88.xml"/><Relationship Id="rId28" Type="http://schemas.openxmlformats.org/officeDocument/2006/relationships/slideLayout" Target="../slideLayouts/slideLayout91.xml"/><Relationship Id="rId27" Type="http://schemas.openxmlformats.org/officeDocument/2006/relationships/slideLayout" Target="../slideLayouts/slideLayout90.xml"/><Relationship Id="rId29" Type="http://schemas.openxmlformats.org/officeDocument/2006/relationships/slideLayout" Target="../slideLayouts/slideLayout92.xml"/><Relationship Id="rId51" Type="http://schemas.openxmlformats.org/officeDocument/2006/relationships/slideLayout" Target="../slideLayouts/slideLayout114.xml"/><Relationship Id="rId50" Type="http://schemas.openxmlformats.org/officeDocument/2006/relationships/slideLayout" Target="../slideLayouts/slideLayout113.xml"/><Relationship Id="rId53" Type="http://schemas.openxmlformats.org/officeDocument/2006/relationships/theme" Target="../theme/theme6.xml"/><Relationship Id="rId52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1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55.xml"/><Relationship Id="rId42" Type="http://schemas.openxmlformats.org/officeDocument/2006/relationships/slideLayout" Target="../slideLayouts/slideLayout157.xml"/><Relationship Id="rId41" Type="http://schemas.openxmlformats.org/officeDocument/2006/relationships/slideLayout" Target="../slideLayouts/slideLayout156.xml"/><Relationship Id="rId44" Type="http://schemas.openxmlformats.org/officeDocument/2006/relationships/slideLayout" Target="../slideLayouts/slideLayout159.xml"/><Relationship Id="rId43" Type="http://schemas.openxmlformats.org/officeDocument/2006/relationships/slideLayout" Target="../slideLayouts/slideLayout158.xml"/><Relationship Id="rId46" Type="http://schemas.openxmlformats.org/officeDocument/2006/relationships/slideLayout" Target="../slideLayouts/slideLayout161.xml"/><Relationship Id="rId45" Type="http://schemas.openxmlformats.org/officeDocument/2006/relationships/slideLayout" Target="../slideLayouts/slideLayout160.xml"/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Relationship Id="rId48" Type="http://schemas.openxmlformats.org/officeDocument/2006/relationships/slideLayout" Target="../slideLayouts/slideLayout163.xml"/><Relationship Id="rId47" Type="http://schemas.openxmlformats.org/officeDocument/2006/relationships/slideLayout" Target="../slideLayouts/slideLayout162.xml"/><Relationship Id="rId49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123.xml"/><Relationship Id="rId31" Type="http://schemas.openxmlformats.org/officeDocument/2006/relationships/slideLayout" Target="../slideLayouts/slideLayout146.xml"/><Relationship Id="rId30" Type="http://schemas.openxmlformats.org/officeDocument/2006/relationships/slideLayout" Target="../slideLayouts/slideLayout145.xml"/><Relationship Id="rId33" Type="http://schemas.openxmlformats.org/officeDocument/2006/relationships/slideLayout" Target="../slideLayouts/slideLayout148.xml"/><Relationship Id="rId32" Type="http://schemas.openxmlformats.org/officeDocument/2006/relationships/slideLayout" Target="../slideLayouts/slideLayout147.xml"/><Relationship Id="rId35" Type="http://schemas.openxmlformats.org/officeDocument/2006/relationships/slideLayout" Target="../slideLayouts/slideLayout150.xml"/><Relationship Id="rId34" Type="http://schemas.openxmlformats.org/officeDocument/2006/relationships/slideLayout" Target="../slideLayouts/slideLayout149.xml"/><Relationship Id="rId37" Type="http://schemas.openxmlformats.org/officeDocument/2006/relationships/slideLayout" Target="../slideLayouts/slideLayout152.xml"/><Relationship Id="rId36" Type="http://schemas.openxmlformats.org/officeDocument/2006/relationships/slideLayout" Target="../slideLayouts/slideLayout151.xml"/><Relationship Id="rId39" Type="http://schemas.openxmlformats.org/officeDocument/2006/relationships/slideLayout" Target="../slideLayouts/slideLayout154.xml"/><Relationship Id="rId38" Type="http://schemas.openxmlformats.org/officeDocument/2006/relationships/slideLayout" Target="../slideLayouts/slideLayout153.xml"/><Relationship Id="rId20" Type="http://schemas.openxmlformats.org/officeDocument/2006/relationships/slideLayout" Target="../slideLayouts/slideLayout135.xml"/><Relationship Id="rId22" Type="http://schemas.openxmlformats.org/officeDocument/2006/relationships/slideLayout" Target="../slideLayouts/slideLayout137.xml"/><Relationship Id="rId21" Type="http://schemas.openxmlformats.org/officeDocument/2006/relationships/slideLayout" Target="../slideLayouts/slideLayout136.xml"/><Relationship Id="rId24" Type="http://schemas.openxmlformats.org/officeDocument/2006/relationships/slideLayout" Target="../slideLayouts/slideLayout139.xml"/><Relationship Id="rId23" Type="http://schemas.openxmlformats.org/officeDocument/2006/relationships/slideLayout" Target="../slideLayouts/slideLayout138.xml"/><Relationship Id="rId26" Type="http://schemas.openxmlformats.org/officeDocument/2006/relationships/slideLayout" Target="../slideLayouts/slideLayout141.xml"/><Relationship Id="rId25" Type="http://schemas.openxmlformats.org/officeDocument/2006/relationships/slideLayout" Target="../slideLayouts/slideLayout140.xml"/><Relationship Id="rId28" Type="http://schemas.openxmlformats.org/officeDocument/2006/relationships/slideLayout" Target="../slideLayouts/slideLayout143.xml"/><Relationship Id="rId27" Type="http://schemas.openxmlformats.org/officeDocument/2006/relationships/slideLayout" Target="../slideLayouts/slideLayout142.xml"/><Relationship Id="rId29" Type="http://schemas.openxmlformats.org/officeDocument/2006/relationships/slideLayout" Target="../slideLayouts/slideLayout144.xml"/><Relationship Id="rId51" Type="http://schemas.openxmlformats.org/officeDocument/2006/relationships/slideLayout" Target="../slideLayouts/slideLayout166.xml"/><Relationship Id="rId50" Type="http://schemas.openxmlformats.org/officeDocument/2006/relationships/slideLayout" Target="../slideLayouts/slideLayout165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167.xml"/><Relationship Id="rId11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28.xml"/><Relationship Id="rId12" Type="http://schemas.openxmlformats.org/officeDocument/2006/relationships/slideLayout" Target="../slideLayouts/slideLayout127.xml"/><Relationship Id="rId15" Type="http://schemas.openxmlformats.org/officeDocument/2006/relationships/slideLayout" Target="../slideLayouts/slideLayout130.xml"/><Relationship Id="rId14" Type="http://schemas.openxmlformats.org/officeDocument/2006/relationships/slideLayout" Target="../slideLayouts/slideLayout129.xml"/><Relationship Id="rId17" Type="http://schemas.openxmlformats.org/officeDocument/2006/relationships/slideLayout" Target="../slideLayouts/slideLayout132.xml"/><Relationship Id="rId16" Type="http://schemas.openxmlformats.org/officeDocument/2006/relationships/slideLayout" Target="../slideLayouts/slideLayout131.xml"/><Relationship Id="rId19" Type="http://schemas.openxmlformats.org/officeDocument/2006/relationships/slideLayout" Target="../slideLayouts/slideLayout134.xml"/><Relationship Id="rId18" Type="http://schemas.openxmlformats.org/officeDocument/2006/relationships/slideLayout" Target="../slideLayouts/slideLayout133.xml"/></Relationships>
</file>

<file path=ppt/slideMasters/_rels/slideMaster5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207.xml"/><Relationship Id="rId42" Type="http://schemas.openxmlformats.org/officeDocument/2006/relationships/slideLayout" Target="../slideLayouts/slideLayout209.xml"/><Relationship Id="rId41" Type="http://schemas.openxmlformats.org/officeDocument/2006/relationships/slideLayout" Target="../slideLayouts/slideLayout208.xml"/><Relationship Id="rId44" Type="http://schemas.openxmlformats.org/officeDocument/2006/relationships/slideLayout" Target="../slideLayouts/slideLayout211.xml"/><Relationship Id="rId43" Type="http://schemas.openxmlformats.org/officeDocument/2006/relationships/slideLayout" Target="../slideLayouts/slideLayout210.xml"/><Relationship Id="rId46" Type="http://schemas.openxmlformats.org/officeDocument/2006/relationships/slideLayout" Target="../slideLayouts/slideLayout213.xml"/><Relationship Id="rId45" Type="http://schemas.openxmlformats.org/officeDocument/2006/relationships/slideLayout" Target="../slideLayouts/slideLayout212.xml"/><Relationship Id="rId1" Type="http://schemas.openxmlformats.org/officeDocument/2006/relationships/slideLayout" Target="../slideLayouts/slideLayout168.xml"/><Relationship Id="rId2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70.xml"/><Relationship Id="rId4" Type="http://schemas.openxmlformats.org/officeDocument/2006/relationships/slideLayout" Target="../slideLayouts/slideLayout171.xml"/><Relationship Id="rId9" Type="http://schemas.openxmlformats.org/officeDocument/2006/relationships/slideLayout" Target="../slideLayouts/slideLayout176.xml"/><Relationship Id="rId48" Type="http://schemas.openxmlformats.org/officeDocument/2006/relationships/slideLayout" Target="../slideLayouts/slideLayout215.xml"/><Relationship Id="rId47" Type="http://schemas.openxmlformats.org/officeDocument/2006/relationships/slideLayout" Target="../slideLayouts/slideLayout214.xml"/><Relationship Id="rId49" Type="http://schemas.openxmlformats.org/officeDocument/2006/relationships/slideLayout" Target="../slideLayouts/slideLayout216.xml"/><Relationship Id="rId5" Type="http://schemas.openxmlformats.org/officeDocument/2006/relationships/slideLayout" Target="../slideLayouts/slideLayout172.xml"/><Relationship Id="rId6" Type="http://schemas.openxmlformats.org/officeDocument/2006/relationships/slideLayout" Target="../slideLayouts/slideLayout173.xml"/><Relationship Id="rId7" Type="http://schemas.openxmlformats.org/officeDocument/2006/relationships/slideLayout" Target="../slideLayouts/slideLayout174.xml"/><Relationship Id="rId8" Type="http://schemas.openxmlformats.org/officeDocument/2006/relationships/slideLayout" Target="../slideLayouts/slideLayout175.xml"/><Relationship Id="rId31" Type="http://schemas.openxmlformats.org/officeDocument/2006/relationships/slideLayout" Target="../slideLayouts/slideLayout198.xml"/><Relationship Id="rId30" Type="http://schemas.openxmlformats.org/officeDocument/2006/relationships/slideLayout" Target="../slideLayouts/slideLayout197.xml"/><Relationship Id="rId33" Type="http://schemas.openxmlformats.org/officeDocument/2006/relationships/slideLayout" Target="../slideLayouts/slideLayout200.xml"/><Relationship Id="rId32" Type="http://schemas.openxmlformats.org/officeDocument/2006/relationships/slideLayout" Target="../slideLayouts/slideLayout199.xml"/><Relationship Id="rId35" Type="http://schemas.openxmlformats.org/officeDocument/2006/relationships/slideLayout" Target="../slideLayouts/slideLayout202.xml"/><Relationship Id="rId34" Type="http://schemas.openxmlformats.org/officeDocument/2006/relationships/slideLayout" Target="../slideLayouts/slideLayout201.xml"/><Relationship Id="rId37" Type="http://schemas.openxmlformats.org/officeDocument/2006/relationships/slideLayout" Target="../slideLayouts/slideLayout204.xml"/><Relationship Id="rId36" Type="http://schemas.openxmlformats.org/officeDocument/2006/relationships/slideLayout" Target="../slideLayouts/slideLayout203.xml"/><Relationship Id="rId39" Type="http://schemas.openxmlformats.org/officeDocument/2006/relationships/slideLayout" Target="../slideLayouts/slideLayout206.xml"/><Relationship Id="rId38" Type="http://schemas.openxmlformats.org/officeDocument/2006/relationships/slideLayout" Target="../slideLayouts/slideLayout205.xml"/><Relationship Id="rId20" Type="http://schemas.openxmlformats.org/officeDocument/2006/relationships/slideLayout" Target="../slideLayouts/slideLayout187.xml"/><Relationship Id="rId22" Type="http://schemas.openxmlformats.org/officeDocument/2006/relationships/slideLayout" Target="../slideLayouts/slideLayout189.xml"/><Relationship Id="rId21" Type="http://schemas.openxmlformats.org/officeDocument/2006/relationships/slideLayout" Target="../slideLayouts/slideLayout188.xml"/><Relationship Id="rId24" Type="http://schemas.openxmlformats.org/officeDocument/2006/relationships/slideLayout" Target="../slideLayouts/slideLayout191.xml"/><Relationship Id="rId23" Type="http://schemas.openxmlformats.org/officeDocument/2006/relationships/slideLayout" Target="../slideLayouts/slideLayout190.xml"/><Relationship Id="rId26" Type="http://schemas.openxmlformats.org/officeDocument/2006/relationships/slideLayout" Target="../slideLayouts/slideLayout193.xml"/><Relationship Id="rId25" Type="http://schemas.openxmlformats.org/officeDocument/2006/relationships/slideLayout" Target="../slideLayouts/slideLayout192.xml"/><Relationship Id="rId28" Type="http://schemas.openxmlformats.org/officeDocument/2006/relationships/slideLayout" Target="../slideLayouts/slideLayout195.xml"/><Relationship Id="rId27" Type="http://schemas.openxmlformats.org/officeDocument/2006/relationships/slideLayout" Target="../slideLayouts/slideLayout194.xml"/><Relationship Id="rId29" Type="http://schemas.openxmlformats.org/officeDocument/2006/relationships/slideLayout" Target="../slideLayouts/slideLayout196.xml"/><Relationship Id="rId51" Type="http://schemas.openxmlformats.org/officeDocument/2006/relationships/slideLayout" Target="../slideLayouts/slideLayout218.xml"/><Relationship Id="rId50" Type="http://schemas.openxmlformats.org/officeDocument/2006/relationships/slideLayout" Target="../slideLayouts/slideLayout217.xml"/><Relationship Id="rId53" Type="http://schemas.openxmlformats.org/officeDocument/2006/relationships/theme" Target="../theme/theme4.xml"/><Relationship Id="rId52" Type="http://schemas.openxmlformats.org/officeDocument/2006/relationships/slideLayout" Target="../slideLayouts/slideLayout219.xml"/><Relationship Id="rId11" Type="http://schemas.openxmlformats.org/officeDocument/2006/relationships/slideLayout" Target="../slideLayouts/slideLayout178.xml"/><Relationship Id="rId10" Type="http://schemas.openxmlformats.org/officeDocument/2006/relationships/slideLayout" Target="../slideLayouts/slideLayout177.xml"/><Relationship Id="rId13" Type="http://schemas.openxmlformats.org/officeDocument/2006/relationships/slideLayout" Target="../slideLayouts/slideLayout180.xml"/><Relationship Id="rId12" Type="http://schemas.openxmlformats.org/officeDocument/2006/relationships/slideLayout" Target="../slideLayouts/slideLayout179.xml"/><Relationship Id="rId15" Type="http://schemas.openxmlformats.org/officeDocument/2006/relationships/slideLayout" Target="../slideLayouts/slideLayout182.xml"/><Relationship Id="rId14" Type="http://schemas.openxmlformats.org/officeDocument/2006/relationships/slideLayout" Target="../slideLayouts/slideLayout181.xml"/><Relationship Id="rId17" Type="http://schemas.openxmlformats.org/officeDocument/2006/relationships/slideLayout" Target="../slideLayouts/slideLayout184.xml"/><Relationship Id="rId16" Type="http://schemas.openxmlformats.org/officeDocument/2006/relationships/slideLayout" Target="../slideLayouts/slideLayout183.xml"/><Relationship Id="rId19" Type="http://schemas.openxmlformats.org/officeDocument/2006/relationships/slideLayout" Target="../slideLayouts/slideLayout186.xml"/><Relationship Id="rId18" Type="http://schemas.openxmlformats.org/officeDocument/2006/relationships/slideLayout" Target="../slideLayouts/slideLayout18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5" name="Google Shape;515;p66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  <p:sldLayoutId id="2147483733" r:id="rId23"/>
    <p:sldLayoutId id="2147483734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  <p:sldLayoutId id="2147483741" r:id="rId31"/>
    <p:sldLayoutId id="2147483742" r:id="rId32"/>
    <p:sldLayoutId id="2147483743" r:id="rId33"/>
    <p:sldLayoutId id="2147483744" r:id="rId34"/>
    <p:sldLayoutId id="2147483745" r:id="rId35"/>
    <p:sldLayoutId id="2147483746" r:id="rId36"/>
    <p:sldLayoutId id="2147483747" r:id="rId37"/>
    <p:sldLayoutId id="2147483748" r:id="rId38"/>
    <p:sldLayoutId id="2147483749" r:id="rId39"/>
    <p:sldLayoutId id="2147483750" r:id="rId40"/>
    <p:sldLayoutId id="2147483751" r:id="rId41"/>
    <p:sldLayoutId id="2147483752" r:id="rId42"/>
    <p:sldLayoutId id="2147483753" r:id="rId43"/>
    <p:sldLayoutId id="2147483754" r:id="rId44"/>
    <p:sldLayoutId id="2147483755" r:id="rId45"/>
    <p:sldLayoutId id="2147483756" r:id="rId46"/>
    <p:sldLayoutId id="2147483757" r:id="rId47"/>
    <p:sldLayoutId id="2147483758" r:id="rId48"/>
    <p:sldLayoutId id="2147483759" r:id="rId49"/>
    <p:sldLayoutId id="2147483760" r:id="rId50"/>
    <p:sldLayoutId id="2147483761" r:id="rId51"/>
    <p:sldLayoutId id="2147483762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1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8" name="Google Shape;978;p119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  <p:sldLayoutId id="2147483781" r:id="rId19"/>
    <p:sldLayoutId id="2147483782" r:id="rId20"/>
    <p:sldLayoutId id="2147483783" r:id="rId21"/>
    <p:sldLayoutId id="2147483784" r:id="rId22"/>
    <p:sldLayoutId id="2147483785" r:id="rId23"/>
    <p:sldLayoutId id="2147483786" r:id="rId24"/>
    <p:sldLayoutId id="2147483787" r:id="rId25"/>
    <p:sldLayoutId id="2147483788" r:id="rId26"/>
    <p:sldLayoutId id="2147483789" r:id="rId27"/>
    <p:sldLayoutId id="2147483790" r:id="rId28"/>
    <p:sldLayoutId id="2147483791" r:id="rId29"/>
    <p:sldLayoutId id="2147483792" r:id="rId30"/>
    <p:sldLayoutId id="2147483793" r:id="rId31"/>
    <p:sldLayoutId id="2147483794" r:id="rId32"/>
    <p:sldLayoutId id="2147483795" r:id="rId33"/>
    <p:sldLayoutId id="2147483796" r:id="rId34"/>
    <p:sldLayoutId id="2147483797" r:id="rId35"/>
    <p:sldLayoutId id="2147483798" r:id="rId36"/>
    <p:sldLayoutId id="2147483799" r:id="rId37"/>
    <p:sldLayoutId id="2147483800" r:id="rId38"/>
    <p:sldLayoutId id="2147483801" r:id="rId39"/>
    <p:sldLayoutId id="2147483802" r:id="rId40"/>
    <p:sldLayoutId id="2147483803" r:id="rId41"/>
    <p:sldLayoutId id="2147483804" r:id="rId42"/>
    <p:sldLayoutId id="2147483805" r:id="rId43"/>
    <p:sldLayoutId id="2147483806" r:id="rId44"/>
    <p:sldLayoutId id="2147483807" r:id="rId45"/>
    <p:sldLayoutId id="2147483808" r:id="rId46"/>
    <p:sldLayoutId id="2147483809" r:id="rId47"/>
    <p:sldLayoutId id="2147483810" r:id="rId48"/>
    <p:sldLayoutId id="2147483811" r:id="rId49"/>
    <p:sldLayoutId id="2147483812" r:id="rId50"/>
    <p:sldLayoutId id="2147483813" r:id="rId51"/>
    <p:sldLayoutId id="2147483814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17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41" name="Google Shape;1441;p172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  <p:sldLayoutId id="2147483827" r:id="rId13"/>
    <p:sldLayoutId id="2147483828" r:id="rId14"/>
    <p:sldLayoutId id="2147483829" r:id="rId15"/>
    <p:sldLayoutId id="2147483830" r:id="rId16"/>
    <p:sldLayoutId id="2147483831" r:id="rId17"/>
    <p:sldLayoutId id="2147483832" r:id="rId18"/>
    <p:sldLayoutId id="2147483833" r:id="rId19"/>
    <p:sldLayoutId id="2147483834" r:id="rId20"/>
    <p:sldLayoutId id="2147483835" r:id="rId21"/>
    <p:sldLayoutId id="2147483836" r:id="rId22"/>
    <p:sldLayoutId id="2147483837" r:id="rId23"/>
    <p:sldLayoutId id="2147483838" r:id="rId24"/>
    <p:sldLayoutId id="2147483839" r:id="rId25"/>
    <p:sldLayoutId id="2147483840" r:id="rId26"/>
    <p:sldLayoutId id="2147483841" r:id="rId27"/>
    <p:sldLayoutId id="2147483842" r:id="rId28"/>
    <p:sldLayoutId id="2147483843" r:id="rId29"/>
    <p:sldLayoutId id="2147483844" r:id="rId30"/>
    <p:sldLayoutId id="2147483845" r:id="rId31"/>
    <p:sldLayoutId id="2147483846" r:id="rId32"/>
    <p:sldLayoutId id="2147483847" r:id="rId33"/>
    <p:sldLayoutId id="2147483848" r:id="rId34"/>
    <p:sldLayoutId id="2147483849" r:id="rId35"/>
    <p:sldLayoutId id="2147483850" r:id="rId36"/>
    <p:sldLayoutId id="2147483851" r:id="rId37"/>
    <p:sldLayoutId id="2147483852" r:id="rId38"/>
    <p:sldLayoutId id="2147483853" r:id="rId39"/>
    <p:sldLayoutId id="2147483854" r:id="rId40"/>
    <p:sldLayoutId id="2147483855" r:id="rId41"/>
    <p:sldLayoutId id="2147483856" r:id="rId42"/>
    <p:sldLayoutId id="2147483857" r:id="rId43"/>
    <p:sldLayoutId id="2147483858" r:id="rId44"/>
    <p:sldLayoutId id="2147483859" r:id="rId45"/>
    <p:sldLayoutId id="2147483860" r:id="rId46"/>
    <p:sldLayoutId id="2147483861" r:id="rId47"/>
    <p:sldLayoutId id="2147483862" r:id="rId48"/>
    <p:sldLayoutId id="2147483863" r:id="rId49"/>
    <p:sldLayoutId id="2147483864" r:id="rId50"/>
    <p:sldLayoutId id="2147483865" r:id="rId51"/>
    <p:sldLayoutId id="2147483866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hudson-labs.com" TargetMode="External"/><Relationship Id="rId4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0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piesauce.substack.com" TargetMode="External"/><Relationship Id="rId4" Type="http://schemas.openxmlformats.org/officeDocument/2006/relationships/hyperlink" Target="https://x.com/piesauce" TargetMode="External"/><Relationship Id="rId5" Type="http://schemas.openxmlformats.org/officeDocument/2006/relationships/hyperlink" Target="https://www.linkedin.com/in/piesauce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225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Anatomy of a Deep Research System</a:t>
            </a:r>
            <a:endParaRPr/>
          </a:p>
        </p:txBody>
      </p:sp>
      <p:sp>
        <p:nvSpPr>
          <p:cNvPr id="1907" name="Google Shape;1907;p225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>
                <a:solidFill>
                  <a:schemeClr val="dk1"/>
                </a:solidFill>
              </a:rPr>
              <a:t>Suhas Pai, CTO, Hudson Labs</a:t>
            </a:r>
            <a:endParaRPr/>
          </a:p>
        </p:txBody>
      </p:sp>
      <p:pic>
        <p:nvPicPr>
          <p:cNvPr id="1908" name="Google Shape;1908;p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9" y="0"/>
            <a:ext cx="90602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234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73" name="Google Shape;1973;p23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 Pitfalls</a:t>
            </a:r>
            <a:endParaRPr/>
          </a:p>
        </p:txBody>
      </p:sp>
      <p:sp>
        <p:nvSpPr>
          <p:cNvPr id="1974" name="Google Shape;1974;p234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Overthinking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Underthinking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Hitting context length limitations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Difficulty in ascertaining confidence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75" name="Google Shape;1975;p234"/>
          <p:cNvSpPr txBox="1"/>
          <p:nvPr/>
        </p:nvSpPr>
        <p:spPr>
          <a:xfrm>
            <a:off x="716850" y="3510300"/>
            <a:ext cx="56166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Google Shape;1980;p235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81" name="Google Shape;1981;p235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55 + 34?</a:t>
            </a:r>
            <a:endParaRPr/>
          </a:p>
        </p:txBody>
      </p:sp>
      <p:pic>
        <p:nvPicPr>
          <p:cNvPr id="1982" name="Google Shape;1982;p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075" y="1259750"/>
            <a:ext cx="7730051" cy="333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6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p236"/>
          <p:cNvSpPr txBox="1"/>
          <p:nvPr>
            <p:ph idx="1" type="subTitle"/>
          </p:nvPr>
        </p:nvSpPr>
        <p:spPr>
          <a:xfrm>
            <a:off x="2648400" y="1682000"/>
            <a:ext cx="46827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Token Length Budgeting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 = proportion of samples with the correct answer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Lr = average thought length for correct answers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Lmax = maximum thought length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8" name="Google Shape;1988;p236"/>
          <p:cNvSpPr txBox="1"/>
          <p:nvPr>
            <p:ph type="title"/>
          </p:nvPr>
        </p:nvSpPr>
        <p:spPr>
          <a:xfrm>
            <a:off x="1732050" y="445025"/>
            <a:ext cx="607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Fine-tuning for thought budgeting</a:t>
            </a:r>
            <a:endParaRPr/>
          </a:p>
        </p:txBody>
      </p:sp>
      <p:pic>
        <p:nvPicPr>
          <p:cNvPr id="1989" name="Google Shape;1989;p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3650" y="1997300"/>
            <a:ext cx="4305300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0" name="Google Shape;1990;p236"/>
          <p:cNvSpPr txBox="1"/>
          <p:nvPr/>
        </p:nvSpPr>
        <p:spPr>
          <a:xfrm>
            <a:off x="6252025" y="3724600"/>
            <a:ext cx="28920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Shen at al. Difficulty-Adaptive Slow thinking for Large Reasoning Models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Google Shape;1995;p237"/>
          <p:cNvSpPr txBox="1"/>
          <p:nvPr>
            <p:ph idx="1" type="subTitle"/>
          </p:nvPr>
        </p:nvSpPr>
        <p:spPr>
          <a:xfrm>
            <a:off x="2648400" y="1682000"/>
            <a:ext cx="46827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correct answers: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length crosses the budget, the reward will be decayed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length is below the budget, reward will be enhanced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incorrect answers: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the length is below the budget, reward will be decayed.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the length hits the budget, the reward is saturated.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6" name="Google Shape;1996;p237"/>
          <p:cNvSpPr txBox="1"/>
          <p:nvPr>
            <p:ph type="title"/>
          </p:nvPr>
        </p:nvSpPr>
        <p:spPr>
          <a:xfrm>
            <a:off x="1732050" y="445025"/>
            <a:ext cx="6751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 function for thought budgeting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238"/>
          <p:cNvSpPr txBox="1"/>
          <p:nvPr>
            <p:ph idx="1" type="subTitle"/>
          </p:nvPr>
        </p:nvSpPr>
        <p:spPr>
          <a:xfrm>
            <a:off x="2648400" y="1682000"/>
            <a:ext cx="6352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WHAT to search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WHEN to search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HOW to search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02" name="Google Shape;2002;p238"/>
          <p:cNvSpPr txBox="1"/>
          <p:nvPr>
            <p:ph type="title"/>
          </p:nvPr>
        </p:nvSpPr>
        <p:spPr>
          <a:xfrm>
            <a:off x="1732050" y="445025"/>
            <a:ext cx="607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Retrieval System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239"/>
          <p:cNvSpPr txBox="1"/>
          <p:nvPr>
            <p:ph idx="1" type="subTitle"/>
          </p:nvPr>
        </p:nvSpPr>
        <p:spPr>
          <a:xfrm>
            <a:off x="2648400" y="1682000"/>
            <a:ext cx="6352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Bottom Up vs Top Down queries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Level of Detail as a hyperparameter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Tightly coupled search system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08" name="Google Shape;2008;p239"/>
          <p:cNvSpPr txBox="1"/>
          <p:nvPr>
            <p:ph type="title"/>
          </p:nvPr>
        </p:nvSpPr>
        <p:spPr>
          <a:xfrm>
            <a:off x="997650" y="445025"/>
            <a:ext cx="774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 search - Query generation module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p240"/>
          <p:cNvSpPr txBox="1"/>
          <p:nvPr>
            <p:ph idx="1" type="subTitle"/>
          </p:nvPr>
        </p:nvSpPr>
        <p:spPr>
          <a:xfrm>
            <a:off x="2648400" y="1682000"/>
            <a:ext cx="6352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Retrieve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Rerank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Refine (needs reasoning)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14" name="Google Shape;2014;p240"/>
          <p:cNvSpPr txBox="1"/>
          <p:nvPr>
            <p:ph type="title"/>
          </p:nvPr>
        </p:nvSpPr>
        <p:spPr>
          <a:xfrm>
            <a:off x="997650" y="445025"/>
            <a:ext cx="774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Retrieval Pipeline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8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p241"/>
          <p:cNvSpPr txBox="1"/>
          <p:nvPr>
            <p:ph idx="1" type="subTitle"/>
          </p:nvPr>
        </p:nvSpPr>
        <p:spPr>
          <a:xfrm>
            <a:off x="2648400" y="1682000"/>
            <a:ext cx="6352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Interleaving retrieval, reasoning, and generation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Knowing when to stop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Internal vs External decisions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20" name="Google Shape;2020;p241"/>
          <p:cNvSpPr txBox="1"/>
          <p:nvPr>
            <p:ph type="title"/>
          </p:nvPr>
        </p:nvSpPr>
        <p:spPr>
          <a:xfrm>
            <a:off x="997650" y="445025"/>
            <a:ext cx="774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Orchestrator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p242"/>
          <p:cNvSpPr txBox="1"/>
          <p:nvPr>
            <p:ph idx="1" type="subTitle"/>
          </p:nvPr>
        </p:nvSpPr>
        <p:spPr>
          <a:xfrm>
            <a:off x="2648400" y="1682000"/>
            <a:ext cx="6352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Knowing what the task is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Knowing what content has been searched through so far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Knowing how the content searched through relates to the task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Knowing current state of answer generation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26" name="Google Shape;2026;p242"/>
          <p:cNvSpPr txBox="1"/>
          <p:nvPr>
            <p:ph type="title"/>
          </p:nvPr>
        </p:nvSpPr>
        <p:spPr>
          <a:xfrm>
            <a:off x="997650" y="445025"/>
            <a:ext cx="774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 Engineering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0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p243"/>
          <p:cNvSpPr txBox="1"/>
          <p:nvPr>
            <p:ph idx="1" type="subTitle"/>
          </p:nvPr>
        </p:nvSpPr>
        <p:spPr>
          <a:xfrm>
            <a:off x="2648400" y="1682000"/>
            <a:ext cx="6352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Depth - going through rabbit holes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Breadth - search through multiple pieces of content parallely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Keep depth and breadth threshold and ceiling - static or dynamic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32" name="Google Shape;2032;p243"/>
          <p:cNvSpPr txBox="1"/>
          <p:nvPr>
            <p:ph type="title"/>
          </p:nvPr>
        </p:nvSpPr>
        <p:spPr>
          <a:xfrm>
            <a:off x="997650" y="445025"/>
            <a:ext cx="774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Depth and Breadth Balancer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2" name="Shape 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" name="Google Shape;1913;p226"/>
          <p:cNvSpPr txBox="1"/>
          <p:nvPr>
            <p:ph idx="1" type="subTitle"/>
          </p:nvPr>
        </p:nvSpPr>
        <p:spPr>
          <a:xfrm>
            <a:off x="895950" y="1682000"/>
            <a:ext cx="4170600" cy="30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CTO &amp; ML Research @ Hudson Labs  (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https://hudson-labs.com</a:t>
            </a:r>
            <a:r>
              <a:rPr lang="en"/>
              <a:t>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Book ‘Designing LLM Applications’ published by O’Reilly Media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Led/contributed to various open-source LLMs (BLOOM, Aurora-M etc.)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Chair, TMLS (Toronto Machine Learning Society) conference, 2021-present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Currently setting up an independent research group ‘llm-playbooks’</a:t>
            </a:r>
            <a:endParaRPr/>
          </a:p>
        </p:txBody>
      </p:sp>
      <p:sp>
        <p:nvSpPr>
          <p:cNvPr id="1914" name="Google Shape;1914;p226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pic>
        <p:nvPicPr>
          <p:cNvPr id="1915" name="Google Shape;1915;p2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0375" y="763000"/>
            <a:ext cx="2911584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6" name="Shape 2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244"/>
          <p:cNvSpPr txBox="1"/>
          <p:nvPr>
            <p:ph type="title"/>
          </p:nvPr>
        </p:nvSpPr>
        <p:spPr>
          <a:xfrm>
            <a:off x="1426650" y="1497500"/>
            <a:ext cx="62907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Deep Research Evaluation Strategies</a:t>
            </a:r>
            <a:endParaRPr sz="4800"/>
          </a:p>
        </p:txBody>
      </p:sp>
      <p:sp>
        <p:nvSpPr>
          <p:cNvPr id="2038" name="Google Shape;2038;p244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p245"/>
          <p:cNvSpPr txBox="1"/>
          <p:nvPr>
            <p:ph idx="1" type="subTitle"/>
          </p:nvPr>
        </p:nvSpPr>
        <p:spPr>
          <a:xfrm>
            <a:off x="583825" y="1682000"/>
            <a:ext cx="84174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Construct documents whose combination leads to ‘emergent knowledge’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 ‘emergent knowledge’ is not explicitly stated in any single document but synthesized from several documents.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Bury these documents among a large related document collection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Optional: The related document collection is also collected synthetically.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44" name="Google Shape;2044;p245"/>
          <p:cNvSpPr txBox="1"/>
          <p:nvPr>
            <p:ph type="title"/>
          </p:nvPr>
        </p:nvSpPr>
        <p:spPr>
          <a:xfrm>
            <a:off x="1732050" y="445025"/>
            <a:ext cx="607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Strategy 1: Invent scenarios</a:t>
            </a:r>
            <a:endParaRPr/>
          </a:p>
        </p:txBody>
      </p:sp>
      <p:sp>
        <p:nvSpPr>
          <p:cNvPr id="2045" name="Google Shape;2045;p245"/>
          <p:cNvSpPr txBox="1"/>
          <p:nvPr/>
        </p:nvSpPr>
        <p:spPr>
          <a:xfrm>
            <a:off x="6880175" y="4071925"/>
            <a:ext cx="23649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9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p246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51" name="Google Shape;2051;p246"/>
          <p:cNvSpPr txBox="1"/>
          <p:nvPr>
            <p:ph type="title"/>
          </p:nvPr>
        </p:nvSpPr>
        <p:spPr>
          <a:xfrm>
            <a:off x="1531650" y="445025"/>
            <a:ext cx="672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- Lateral thinking </a:t>
            </a:r>
            <a:endParaRPr/>
          </a:p>
        </p:txBody>
      </p:sp>
      <p:sp>
        <p:nvSpPr>
          <p:cNvPr id="2052" name="Google Shape;2052;p246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53" name="Google Shape;2053;p2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550" y="1103275"/>
            <a:ext cx="4135375" cy="368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7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p247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59" name="Google Shape;2059;p247"/>
          <p:cNvSpPr txBox="1"/>
          <p:nvPr>
            <p:ph type="title"/>
          </p:nvPr>
        </p:nvSpPr>
        <p:spPr>
          <a:xfrm>
            <a:off x="1531650" y="445025"/>
            <a:ext cx="672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- Lateral thinking </a:t>
            </a:r>
            <a:endParaRPr/>
          </a:p>
        </p:txBody>
      </p:sp>
      <p:sp>
        <p:nvSpPr>
          <p:cNvPr id="2060" name="Google Shape;2060;p247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061" name="Google Shape;2061;p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25" y="1471613"/>
            <a:ext cx="8820150" cy="220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p248"/>
          <p:cNvSpPr txBox="1"/>
          <p:nvPr>
            <p:ph idx="1" type="subTitle"/>
          </p:nvPr>
        </p:nvSpPr>
        <p:spPr>
          <a:xfrm>
            <a:off x="583825" y="1682000"/>
            <a:ext cx="84174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Example: Gandhi and the Eiffel Tower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Was Mahatma Gandhi in Paris during the inauguration of the Eiffel Tower?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Evidence: Wikipedia pages of Eiffel Tower and Mahatma Gandhi, quotes by Gandhi about the Eiffel Tower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67" name="Google Shape;2067;p248"/>
          <p:cNvSpPr txBox="1"/>
          <p:nvPr>
            <p:ph type="title"/>
          </p:nvPr>
        </p:nvSpPr>
        <p:spPr>
          <a:xfrm>
            <a:off x="1732050" y="445025"/>
            <a:ext cx="607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Strategy 2: Wikipedia as the sole collection</a:t>
            </a:r>
            <a:endParaRPr/>
          </a:p>
        </p:txBody>
      </p:sp>
      <p:sp>
        <p:nvSpPr>
          <p:cNvPr id="2068" name="Google Shape;2068;p248"/>
          <p:cNvSpPr txBox="1"/>
          <p:nvPr/>
        </p:nvSpPr>
        <p:spPr>
          <a:xfrm>
            <a:off x="6880175" y="4071925"/>
            <a:ext cx="23649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p249"/>
          <p:cNvSpPr txBox="1"/>
          <p:nvPr>
            <p:ph idx="1" type="subTitle"/>
          </p:nvPr>
        </p:nvSpPr>
        <p:spPr>
          <a:xfrm>
            <a:off x="583825" y="1682000"/>
            <a:ext cx="84174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Edit Wikipedia docs (locally) to remove obvious clues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Question: Did Djibril Cisse ever play against Papiss Cisse?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74" name="Google Shape;2074;p249"/>
          <p:cNvSpPr txBox="1"/>
          <p:nvPr>
            <p:ph type="title"/>
          </p:nvPr>
        </p:nvSpPr>
        <p:spPr>
          <a:xfrm>
            <a:off x="1732050" y="445025"/>
            <a:ext cx="607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Strategy 3: Wikipedia edits</a:t>
            </a:r>
            <a:endParaRPr/>
          </a:p>
        </p:txBody>
      </p:sp>
      <p:sp>
        <p:nvSpPr>
          <p:cNvPr id="2075" name="Google Shape;2075;p249"/>
          <p:cNvSpPr txBox="1"/>
          <p:nvPr/>
        </p:nvSpPr>
        <p:spPr>
          <a:xfrm>
            <a:off x="6880175" y="4071925"/>
            <a:ext cx="23649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9" name="Shape 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Google Shape;2080;p250"/>
          <p:cNvSpPr txBox="1"/>
          <p:nvPr>
            <p:ph idx="1" type="subTitle"/>
          </p:nvPr>
        </p:nvSpPr>
        <p:spPr>
          <a:xfrm>
            <a:off x="2648400" y="1682000"/>
            <a:ext cx="6352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Retrieval -&gt; Did it retrieve all pertinent information?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Retrieval -&gt; Did it retrieve more documents than it should have?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Report Generation system -&gt; Did the final report contain the information we need?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Reasoning system -&gt; Was the system able to draw connections between different documents?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81" name="Google Shape;2081;p250"/>
          <p:cNvSpPr txBox="1"/>
          <p:nvPr>
            <p:ph type="title"/>
          </p:nvPr>
        </p:nvSpPr>
        <p:spPr>
          <a:xfrm>
            <a:off x="1732050" y="445025"/>
            <a:ext cx="661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at the component level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5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p251"/>
          <p:cNvSpPr txBox="1"/>
          <p:nvPr>
            <p:ph idx="1" type="subTitle"/>
          </p:nvPr>
        </p:nvSpPr>
        <p:spPr>
          <a:xfrm>
            <a:off x="2648400" y="1682000"/>
            <a:ext cx="6352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Factuality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Citability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Non-repetitiveness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Specificity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Coherence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Novelty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Usefulness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Structure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Formatting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Completeness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Precision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87" name="Google Shape;2087;p251"/>
          <p:cNvSpPr txBox="1"/>
          <p:nvPr>
            <p:ph type="title"/>
          </p:nvPr>
        </p:nvSpPr>
        <p:spPr>
          <a:xfrm>
            <a:off x="1732050" y="445025"/>
            <a:ext cx="607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1" name="Shape 2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" name="Google Shape;2092;p252"/>
          <p:cNvSpPr txBox="1"/>
          <p:nvPr>
            <p:ph type="title"/>
          </p:nvPr>
        </p:nvSpPr>
        <p:spPr>
          <a:xfrm>
            <a:off x="713225" y="445025"/>
            <a:ext cx="722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2093" name="Google Shape;2093;p252"/>
          <p:cNvSpPr txBox="1"/>
          <p:nvPr>
            <p:ph idx="1" type="body"/>
          </p:nvPr>
        </p:nvSpPr>
        <p:spPr>
          <a:xfrm>
            <a:off x="713250" y="1602525"/>
            <a:ext cx="7717500" cy="29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piesauce.substack.com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https://x.com/piesauce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https://www.linkedin.com/in/piesauce/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400">
                <a:solidFill>
                  <a:schemeClr val="dk1"/>
                </a:solidFill>
              </a:rPr>
            </a:b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9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p227"/>
          <p:cNvSpPr txBox="1"/>
          <p:nvPr>
            <p:ph idx="1" type="subTitle"/>
          </p:nvPr>
        </p:nvSpPr>
        <p:spPr>
          <a:xfrm>
            <a:off x="1842900" y="1661975"/>
            <a:ext cx="6810900" cy="14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A system that takes an arbitrary number of </a:t>
            </a:r>
            <a:r>
              <a:rPr b="1" lang="en"/>
              <a:t>retrieval</a:t>
            </a:r>
            <a:r>
              <a:rPr lang="en"/>
              <a:t> and </a:t>
            </a:r>
            <a:r>
              <a:rPr b="1" lang="en"/>
              <a:t>reasoning</a:t>
            </a:r>
            <a:r>
              <a:rPr lang="en"/>
              <a:t> hops to resolve an information need in </a:t>
            </a:r>
            <a:r>
              <a:rPr b="1" lang="en"/>
              <a:t>detail</a:t>
            </a:r>
            <a:r>
              <a:rPr lang="en"/>
              <a:t>. 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228"/>
          <p:cNvSpPr txBox="1"/>
          <p:nvPr>
            <p:ph idx="1" type="subTitle"/>
          </p:nvPr>
        </p:nvSpPr>
        <p:spPr>
          <a:xfrm>
            <a:off x="583825" y="1682000"/>
            <a:ext cx="84174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Company A lists Company B as a supplier in an obscure web page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An obscure local newspaper mentions a hurricane destroyed/disrupted all the manufacturing facilities in the same street that Company B is located in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26" name="Google Shape;1926;p228"/>
          <p:cNvSpPr txBox="1"/>
          <p:nvPr>
            <p:ph type="title"/>
          </p:nvPr>
        </p:nvSpPr>
        <p:spPr>
          <a:xfrm>
            <a:off x="1732050" y="445025"/>
            <a:ext cx="607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religious experience</a:t>
            </a:r>
            <a:endParaRPr/>
          </a:p>
        </p:txBody>
      </p:sp>
      <p:sp>
        <p:nvSpPr>
          <p:cNvPr id="1927" name="Google Shape;1927;p228"/>
          <p:cNvSpPr txBox="1"/>
          <p:nvPr/>
        </p:nvSpPr>
        <p:spPr>
          <a:xfrm>
            <a:off x="6880175" y="4071925"/>
            <a:ext cx="23649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8" name="Google Shape;1928;p228"/>
          <p:cNvSpPr txBox="1"/>
          <p:nvPr/>
        </p:nvSpPr>
        <p:spPr>
          <a:xfrm>
            <a:off x="450800" y="3687650"/>
            <a:ext cx="66807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Search alone is not sufficient for deep research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2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p229"/>
          <p:cNvSpPr txBox="1"/>
          <p:nvPr>
            <p:ph idx="1" type="subTitle"/>
          </p:nvPr>
        </p:nvSpPr>
        <p:spPr>
          <a:xfrm>
            <a:off x="2648400" y="1682000"/>
            <a:ext cx="6352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Retrieval system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Reasoning system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Report Generation system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Context orchestrator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Depth and Breadth balancer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34" name="Google Shape;1934;p229"/>
          <p:cNvSpPr txBox="1"/>
          <p:nvPr>
            <p:ph type="title"/>
          </p:nvPr>
        </p:nvSpPr>
        <p:spPr>
          <a:xfrm>
            <a:off x="1732050" y="445025"/>
            <a:ext cx="661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 of a deep research system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230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40" name="Google Shape;1940;p230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 test-time compute works</a:t>
            </a:r>
            <a:endParaRPr/>
          </a:p>
        </p:txBody>
      </p:sp>
      <p:pic>
        <p:nvPicPr>
          <p:cNvPr id="1941" name="Google Shape;1941;p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4463" y="1181100"/>
            <a:ext cx="6315075" cy="27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2" name="Google Shape;1942;p230"/>
          <p:cNvSpPr txBox="1"/>
          <p:nvPr/>
        </p:nvSpPr>
        <p:spPr>
          <a:xfrm>
            <a:off x="1005050" y="4434050"/>
            <a:ext cx="58677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Muennighoff et al: s1: Simple Test-time scaling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6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p231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48" name="Google Shape;1948;p23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Parallel Scaling</a:t>
            </a:r>
            <a:endParaRPr/>
          </a:p>
        </p:txBody>
      </p:sp>
      <p:sp>
        <p:nvSpPr>
          <p:cNvPr id="1949" name="Google Shape;1949;p231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Best-of-N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Self-consistency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Weighted self-consistency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50" name="Google Shape;1950;p231"/>
          <p:cNvSpPr txBox="1"/>
          <p:nvPr/>
        </p:nvSpPr>
        <p:spPr>
          <a:xfrm>
            <a:off x="716850" y="3510300"/>
            <a:ext cx="56166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Promising: Use smaller models for scaling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p232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56" name="Google Shape;1956;p232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Best-of-N</a:t>
            </a:r>
            <a:endParaRPr/>
          </a:p>
        </p:txBody>
      </p:sp>
      <p:sp>
        <p:nvSpPr>
          <p:cNvPr id="1957" name="Google Shape;1957;p232"/>
          <p:cNvSpPr txBox="1"/>
          <p:nvPr>
            <p:ph idx="2" type="subTitle"/>
          </p:nvPr>
        </p:nvSpPr>
        <p:spPr>
          <a:xfrm>
            <a:off x="661230" y="1537675"/>
            <a:ext cx="5616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Use a reward model for scoring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Use an LLM-as-a-judge for scoring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Use confidence measures for scoring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58" name="Google Shape;1958;p232"/>
          <p:cNvSpPr txBox="1"/>
          <p:nvPr/>
        </p:nvSpPr>
        <p:spPr>
          <a:xfrm>
            <a:off x="716850" y="3510300"/>
            <a:ext cx="60807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Solutions can be parallely or iteratively generated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2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233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64" name="Google Shape;1964;p233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 Scaling</a:t>
            </a:r>
            <a:endParaRPr/>
          </a:p>
        </p:txBody>
      </p:sp>
      <p:sp>
        <p:nvSpPr>
          <p:cNvPr id="1965" name="Google Shape;1965;p233"/>
          <p:cNvSpPr txBox="1"/>
          <p:nvPr>
            <p:ph idx="2" type="subTitle"/>
          </p:nvPr>
        </p:nvSpPr>
        <p:spPr>
          <a:xfrm>
            <a:off x="661225" y="1537675"/>
            <a:ext cx="54651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LLM-as-a-judge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External Verifiers (heuristics, reward models etc)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66" name="Google Shape;1966;p233"/>
          <p:cNvSpPr txBox="1"/>
          <p:nvPr/>
        </p:nvSpPr>
        <p:spPr>
          <a:xfrm>
            <a:off x="835075" y="3717225"/>
            <a:ext cx="36063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7" name="Google Shape;1967;p233"/>
          <p:cNvSpPr txBox="1"/>
          <p:nvPr/>
        </p:nvSpPr>
        <p:spPr>
          <a:xfrm>
            <a:off x="569025" y="3732000"/>
            <a:ext cx="3957600" cy="3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Needs large context windows*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